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1298" r:id="rId2"/>
    <p:sldId id="1242" r:id="rId3"/>
    <p:sldId id="1171" r:id="rId4"/>
    <p:sldId id="1278" r:id="rId5"/>
    <p:sldId id="266" r:id="rId6"/>
    <p:sldId id="1068" r:id="rId7"/>
    <p:sldId id="1376" r:id="rId8"/>
    <p:sldId id="1378" r:id="rId9"/>
    <p:sldId id="1379" r:id="rId10"/>
    <p:sldId id="296" r:id="rId11"/>
    <p:sldId id="1377" r:id="rId12"/>
    <p:sldId id="1380" r:id="rId13"/>
    <p:sldId id="1381" r:id="rId14"/>
    <p:sldId id="1382" r:id="rId15"/>
  </p:sldIdLst>
  <p:sldSz cx="9144000" cy="6858000" type="letter"/>
  <p:notesSz cx="7099300" cy="10234613"/>
  <p:defaultTextStyle>
    <a:defPPr>
      <a:defRPr lang="it-IT"/>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161" algn="l" rtl="0" fontAlgn="base">
      <a:spcBef>
        <a:spcPct val="0"/>
      </a:spcBef>
      <a:spcAft>
        <a:spcPct val="0"/>
      </a:spcAft>
      <a:defRPr sz="2400" b="1" kern="1200">
        <a:solidFill>
          <a:schemeClr val="tx1"/>
        </a:solidFill>
        <a:latin typeface="Times New Roman" pitchFamily="18" charset="0"/>
        <a:ea typeface="+mn-ea"/>
        <a:cs typeface="+mn-cs"/>
      </a:defRPr>
    </a:lvl2pPr>
    <a:lvl3pPr marL="914322" algn="l" rtl="0" fontAlgn="base">
      <a:spcBef>
        <a:spcPct val="0"/>
      </a:spcBef>
      <a:spcAft>
        <a:spcPct val="0"/>
      </a:spcAft>
      <a:defRPr sz="2400" b="1" kern="1200">
        <a:solidFill>
          <a:schemeClr val="tx1"/>
        </a:solidFill>
        <a:latin typeface="Times New Roman" pitchFamily="18" charset="0"/>
        <a:ea typeface="+mn-ea"/>
        <a:cs typeface="+mn-cs"/>
      </a:defRPr>
    </a:lvl3pPr>
    <a:lvl4pPr marL="1371481" algn="l" rtl="0" fontAlgn="base">
      <a:spcBef>
        <a:spcPct val="0"/>
      </a:spcBef>
      <a:spcAft>
        <a:spcPct val="0"/>
      </a:spcAft>
      <a:defRPr sz="2400" b="1" kern="1200">
        <a:solidFill>
          <a:schemeClr val="tx1"/>
        </a:solidFill>
        <a:latin typeface="Times New Roman" pitchFamily="18" charset="0"/>
        <a:ea typeface="+mn-ea"/>
        <a:cs typeface="+mn-cs"/>
      </a:defRPr>
    </a:lvl4pPr>
    <a:lvl5pPr marL="1828642" algn="l" rtl="0" fontAlgn="base">
      <a:spcBef>
        <a:spcPct val="0"/>
      </a:spcBef>
      <a:spcAft>
        <a:spcPct val="0"/>
      </a:spcAft>
      <a:defRPr sz="2400" b="1" kern="1200">
        <a:solidFill>
          <a:schemeClr val="tx1"/>
        </a:solidFill>
        <a:latin typeface="Times New Roman" pitchFamily="18" charset="0"/>
        <a:ea typeface="+mn-ea"/>
        <a:cs typeface="+mn-cs"/>
      </a:defRPr>
    </a:lvl5pPr>
    <a:lvl6pPr marL="2285802" algn="l" defTabSz="914322" rtl="0" eaLnBrk="1" latinLnBrk="0" hangingPunct="1">
      <a:defRPr sz="2400" b="1" kern="1200">
        <a:solidFill>
          <a:schemeClr val="tx1"/>
        </a:solidFill>
        <a:latin typeface="Times New Roman" pitchFamily="18" charset="0"/>
        <a:ea typeface="+mn-ea"/>
        <a:cs typeface="+mn-cs"/>
      </a:defRPr>
    </a:lvl6pPr>
    <a:lvl7pPr marL="2742963" algn="l" defTabSz="914322" rtl="0" eaLnBrk="1" latinLnBrk="0" hangingPunct="1">
      <a:defRPr sz="2400" b="1" kern="1200">
        <a:solidFill>
          <a:schemeClr val="tx1"/>
        </a:solidFill>
        <a:latin typeface="Times New Roman" pitchFamily="18" charset="0"/>
        <a:ea typeface="+mn-ea"/>
        <a:cs typeface="+mn-cs"/>
      </a:defRPr>
    </a:lvl7pPr>
    <a:lvl8pPr marL="3200124" algn="l" defTabSz="914322" rtl="0" eaLnBrk="1" latinLnBrk="0" hangingPunct="1">
      <a:defRPr sz="2400" b="1" kern="1200">
        <a:solidFill>
          <a:schemeClr val="tx1"/>
        </a:solidFill>
        <a:latin typeface="Times New Roman" pitchFamily="18" charset="0"/>
        <a:ea typeface="+mn-ea"/>
        <a:cs typeface="+mn-cs"/>
      </a:defRPr>
    </a:lvl8pPr>
    <a:lvl9pPr marL="3657283" algn="l" defTabSz="914322"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EBFD"/>
    <a:srgbClr val="B80000"/>
    <a:srgbClr val="003399"/>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724" autoAdjust="0"/>
    <p:restoredTop sz="94920" autoAdjust="0"/>
  </p:normalViewPr>
  <p:slideViewPr>
    <p:cSldViewPr>
      <p:cViewPr varScale="1">
        <p:scale>
          <a:sx n="80" d="100"/>
          <a:sy n="80" d="100"/>
        </p:scale>
        <p:origin x="941" y="67"/>
      </p:cViewPr>
      <p:guideLst>
        <p:guide orient="horz" pos="2161"/>
        <p:guide pos="2880"/>
      </p:guideLst>
    </p:cSldViewPr>
  </p:slideViewPr>
  <p:outlineViewPr>
    <p:cViewPr>
      <p:scale>
        <a:sx n="33" d="100"/>
        <a:sy n="33" d="100"/>
      </p:scale>
      <p:origin x="0" y="-139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5" d="100"/>
          <a:sy n="55" d="100"/>
        </p:scale>
        <p:origin x="3331" y="3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1"/>
            <a:ext cx="3076575" cy="51117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4021138" y="1"/>
            <a:ext cx="3076575" cy="511175"/>
          </a:xfrm>
          <a:prstGeom prst="rect">
            <a:avLst/>
          </a:prstGeom>
        </p:spPr>
        <p:txBody>
          <a:bodyPr vert="horz" lIns="91440" tIns="45720" rIns="91440" bIns="45720" rtlCol="0"/>
          <a:lstStyle>
            <a:lvl1pPr algn="r">
              <a:defRPr sz="1200"/>
            </a:lvl1pPr>
          </a:lstStyle>
          <a:p>
            <a:endParaRPr lang="it-IT"/>
          </a:p>
        </p:txBody>
      </p:sp>
      <p:sp>
        <p:nvSpPr>
          <p:cNvPr id="4" name="Segnaposto piè di pagina 3"/>
          <p:cNvSpPr>
            <a:spLocks noGrp="1"/>
          </p:cNvSpPr>
          <p:nvPr>
            <p:ph type="ftr" sz="quarter" idx="2"/>
          </p:nvPr>
        </p:nvSpPr>
        <p:spPr>
          <a:xfrm>
            <a:off x="1" y="9721851"/>
            <a:ext cx="3076575" cy="511175"/>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4021138" y="9721851"/>
            <a:ext cx="3076575" cy="511175"/>
          </a:xfrm>
          <a:prstGeom prst="rect">
            <a:avLst/>
          </a:prstGeom>
        </p:spPr>
        <p:txBody>
          <a:bodyPr vert="horz" lIns="91440" tIns="45720" rIns="91440" bIns="45720" rtlCol="0" anchor="b"/>
          <a:lstStyle>
            <a:lvl1pPr algn="r">
              <a:defRPr sz="1200"/>
            </a:lvl1pPr>
          </a:lstStyle>
          <a:p>
            <a:fld id="{BD1C8913-648D-40CD-902B-D53365C8C399}" type="slidenum">
              <a:rPr lang="it-IT" smtClean="0"/>
              <a:t>‹N›</a:t>
            </a:fld>
            <a:endParaRPr lang="it-IT"/>
          </a:p>
        </p:txBody>
      </p:sp>
    </p:spTree>
    <p:extLst>
      <p:ext uri="{BB962C8B-B14F-4D97-AF65-F5344CB8AC3E}">
        <p14:creationId xmlns:p14="http://schemas.microsoft.com/office/powerpoint/2010/main" val="28615722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1" y="1"/>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defRPr sz="1200" b="0"/>
            </a:lvl1pPr>
          </a:lstStyle>
          <a:p>
            <a:pPr>
              <a:defRPr/>
            </a:pPr>
            <a:endParaRPr lang="it-IT"/>
          </a:p>
        </p:txBody>
      </p:sp>
      <p:sp>
        <p:nvSpPr>
          <p:cNvPr id="13316"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45" name="Rectangle 5"/>
          <p:cNvSpPr>
            <a:spLocks noGrp="1" noChangeArrowheads="1"/>
          </p:cNvSpPr>
          <p:nvPr>
            <p:ph type="body" sz="quarter" idx="3"/>
          </p:nvPr>
        </p:nvSpPr>
        <p:spPr bwMode="auto">
          <a:xfrm>
            <a:off x="709931" y="4861442"/>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12646" name="Rectangle 6"/>
          <p:cNvSpPr>
            <a:spLocks noGrp="1" noChangeArrowheads="1"/>
          </p:cNvSpPr>
          <p:nvPr>
            <p:ph type="ftr" sz="quarter" idx="4"/>
          </p:nvPr>
        </p:nvSpPr>
        <p:spPr bwMode="auto">
          <a:xfrm>
            <a:off x="1" y="9721108"/>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defRPr sz="1200" b="0"/>
            </a:lvl1pPr>
          </a:lstStyle>
          <a:p>
            <a:pPr>
              <a:defRPr/>
            </a:pPr>
            <a:endParaRPr lang="it-IT"/>
          </a:p>
        </p:txBody>
      </p:sp>
      <p:sp>
        <p:nvSpPr>
          <p:cNvPr id="112647" name="Rectangle 7"/>
          <p:cNvSpPr>
            <a:spLocks noGrp="1" noChangeArrowheads="1"/>
          </p:cNvSpPr>
          <p:nvPr>
            <p:ph type="sldNum" sz="quarter" idx="5"/>
          </p:nvPr>
        </p:nvSpPr>
        <p:spPr bwMode="auto">
          <a:xfrm>
            <a:off x="4021296" y="9721108"/>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lgn="r">
              <a:defRPr sz="1200" b="0"/>
            </a:lvl1pPr>
          </a:lstStyle>
          <a:p>
            <a:pPr>
              <a:defRPr/>
            </a:pPr>
            <a:fld id="{795A97C5-4B7A-42B9-9177-F570A57C83E8}" type="slidenum">
              <a:rPr lang="it-IT"/>
              <a:pPr>
                <a:defRPr/>
              </a:pPr>
              <a:t>‹N›</a:t>
            </a:fld>
            <a:endParaRPr lang="it-IT"/>
          </a:p>
        </p:txBody>
      </p:sp>
    </p:spTree>
    <p:extLst>
      <p:ext uri="{BB962C8B-B14F-4D97-AF65-F5344CB8AC3E}">
        <p14:creationId xmlns:p14="http://schemas.microsoft.com/office/powerpoint/2010/main" val="150304569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100" kern="1200">
        <a:solidFill>
          <a:schemeClr val="tx1"/>
        </a:solidFill>
        <a:latin typeface="Times New Roman" pitchFamily="18" charset="0"/>
        <a:ea typeface="+mn-ea"/>
        <a:cs typeface="+mn-cs"/>
      </a:defRPr>
    </a:lvl1pPr>
    <a:lvl2pPr marL="457161" algn="l" rtl="0" eaLnBrk="0" fontAlgn="base" hangingPunct="0">
      <a:spcBef>
        <a:spcPct val="30000"/>
      </a:spcBef>
      <a:spcAft>
        <a:spcPct val="0"/>
      </a:spcAft>
      <a:defRPr sz="1100" kern="1200">
        <a:solidFill>
          <a:schemeClr val="tx1"/>
        </a:solidFill>
        <a:latin typeface="Times New Roman" pitchFamily="18" charset="0"/>
        <a:ea typeface="+mn-ea"/>
        <a:cs typeface="+mn-cs"/>
      </a:defRPr>
    </a:lvl2pPr>
    <a:lvl3pPr marL="914322" algn="l" rtl="0" eaLnBrk="0" fontAlgn="base" hangingPunct="0">
      <a:spcBef>
        <a:spcPct val="30000"/>
      </a:spcBef>
      <a:spcAft>
        <a:spcPct val="0"/>
      </a:spcAft>
      <a:defRPr sz="1100" kern="1200">
        <a:solidFill>
          <a:schemeClr val="tx1"/>
        </a:solidFill>
        <a:latin typeface="Times New Roman" pitchFamily="18" charset="0"/>
        <a:ea typeface="+mn-ea"/>
        <a:cs typeface="+mn-cs"/>
      </a:defRPr>
    </a:lvl3pPr>
    <a:lvl4pPr marL="1371481" algn="l" rtl="0" eaLnBrk="0" fontAlgn="base" hangingPunct="0">
      <a:spcBef>
        <a:spcPct val="30000"/>
      </a:spcBef>
      <a:spcAft>
        <a:spcPct val="0"/>
      </a:spcAft>
      <a:defRPr sz="1100" kern="1200">
        <a:solidFill>
          <a:schemeClr val="tx1"/>
        </a:solidFill>
        <a:latin typeface="Times New Roman" pitchFamily="18" charset="0"/>
        <a:ea typeface="+mn-ea"/>
        <a:cs typeface="+mn-cs"/>
      </a:defRPr>
    </a:lvl4pPr>
    <a:lvl5pPr marL="1828642" algn="l" rtl="0" eaLnBrk="0" fontAlgn="base" hangingPunct="0">
      <a:spcBef>
        <a:spcPct val="30000"/>
      </a:spcBef>
      <a:spcAft>
        <a:spcPct val="0"/>
      </a:spcAft>
      <a:defRPr sz="1100" kern="1200">
        <a:solidFill>
          <a:schemeClr val="tx1"/>
        </a:solidFill>
        <a:latin typeface="Times New Roman" pitchFamily="18" charset="0"/>
        <a:ea typeface="+mn-ea"/>
        <a:cs typeface="+mn-cs"/>
      </a:defRPr>
    </a:lvl5pPr>
    <a:lvl6pPr marL="2285802" algn="l" defTabSz="914322" rtl="0" eaLnBrk="1" latinLnBrk="0" hangingPunct="1">
      <a:defRPr sz="1100" kern="1200">
        <a:solidFill>
          <a:schemeClr val="tx1"/>
        </a:solidFill>
        <a:latin typeface="+mn-lt"/>
        <a:ea typeface="+mn-ea"/>
        <a:cs typeface="+mn-cs"/>
      </a:defRPr>
    </a:lvl6pPr>
    <a:lvl7pPr marL="2742963" algn="l" defTabSz="914322" rtl="0" eaLnBrk="1" latinLnBrk="0" hangingPunct="1">
      <a:defRPr sz="1100" kern="1200">
        <a:solidFill>
          <a:schemeClr val="tx1"/>
        </a:solidFill>
        <a:latin typeface="+mn-lt"/>
        <a:ea typeface="+mn-ea"/>
        <a:cs typeface="+mn-cs"/>
      </a:defRPr>
    </a:lvl7pPr>
    <a:lvl8pPr marL="3200124" algn="l" defTabSz="914322" rtl="0" eaLnBrk="1" latinLnBrk="0" hangingPunct="1">
      <a:defRPr sz="1100" kern="1200">
        <a:solidFill>
          <a:schemeClr val="tx1"/>
        </a:solidFill>
        <a:latin typeface="+mn-lt"/>
        <a:ea typeface="+mn-ea"/>
        <a:cs typeface="+mn-cs"/>
      </a:defRPr>
    </a:lvl8pPr>
    <a:lvl9pPr marL="3657283" algn="l" defTabSz="914322"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Rot="1" noChangeAspect="1" noChangeArrowheads="1" noTextEdit="1"/>
          </p:cNvSpPr>
          <p:nvPr>
            <p:ph type="sldImg"/>
          </p:nvPr>
        </p:nvSpPr>
        <p:spPr>
          <a:xfrm>
            <a:off x="990600" y="766763"/>
            <a:ext cx="5118100" cy="3838575"/>
          </a:xfrm>
          <a:ln/>
        </p:spPr>
      </p:sp>
      <p:sp>
        <p:nvSpPr>
          <p:cNvPr id="146435" name="Rectangle 8"/>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dirty="0" err="1">
                <a:latin typeface="Arial" charset="0"/>
                <a:cs typeface="Arial" charset="0"/>
              </a:rPr>
              <a:t>Pippo</a:t>
            </a:r>
            <a:r>
              <a:rPr lang="en-US" altLang="it-IT" dirty="0">
                <a:latin typeface="Arial" charset="0"/>
                <a:cs typeface="Arial" charset="0"/>
              </a:rPr>
              <a:t> </a:t>
            </a:r>
            <a:r>
              <a:rPr lang="en-US" altLang="it-IT" dirty="0" err="1">
                <a:latin typeface="Arial" charset="0"/>
                <a:cs typeface="Arial" charset="0"/>
              </a:rPr>
              <a:t>pappo</a:t>
            </a:r>
            <a:endParaRPr lang="en-US" altLang="it-IT" dirty="0">
              <a:latin typeface="Arial" charset="0"/>
              <a:cs typeface="Arial" charset="0"/>
            </a:endParaRPr>
          </a:p>
          <a:p>
            <a:endParaRPr lang="en-US" altLang="it-IT" dirty="0">
              <a:latin typeface="Arial" charset="0"/>
              <a:cs typeface="Arial" charset="0"/>
            </a:endParaRPr>
          </a:p>
          <a:p>
            <a:endParaRPr lang="en-US" altLang="it-IT" dirty="0">
              <a:latin typeface="Arial" charset="0"/>
              <a:cs typeface="Arial" charset="0"/>
            </a:endParaRPr>
          </a:p>
          <a:p>
            <a:endParaRPr lang="en-US" altLang="it-IT" dirty="0">
              <a:latin typeface="Arial" charset="0"/>
              <a:cs typeface="Arial" charset="0"/>
            </a:endParaRPr>
          </a:p>
          <a:p>
            <a:endParaRPr lang="en-US" altLang="it-IT" dirty="0">
              <a:latin typeface="Arial" charset="0"/>
              <a:cs typeface="Arial" charset="0"/>
            </a:endParaRPr>
          </a:p>
          <a:p>
            <a:endParaRPr lang="en-US" altLang="it-IT" dirty="0">
              <a:latin typeface="Arial" charset="0"/>
              <a:cs typeface="Arial" charset="0"/>
            </a:endParaRPr>
          </a:p>
          <a:p>
            <a:endParaRPr lang="en-US" altLang="it-IT" dirty="0">
              <a:latin typeface="Arial" charset="0"/>
              <a:cs typeface="Arial" charset="0"/>
            </a:endParaRPr>
          </a:p>
          <a:p>
            <a:endParaRPr lang="en-US" altLang="it-IT" dirty="0">
              <a:latin typeface="Arial" charset="0"/>
              <a:cs typeface="Arial" charset="0"/>
            </a:endParaRPr>
          </a:p>
          <a:p>
            <a:endParaRPr lang="en-US" altLang="it-IT" dirty="0">
              <a:latin typeface="Arial" charset="0"/>
              <a:cs typeface="Arial" charset="0"/>
            </a:endParaRPr>
          </a:p>
          <a:p>
            <a:endParaRPr lang="en-US" altLang="it-IT" dirty="0">
              <a:latin typeface="Arial" charset="0"/>
              <a:cs typeface="Arial" charset="0"/>
            </a:endParaRPr>
          </a:p>
          <a:p>
            <a:endParaRPr lang="en-US" altLang="it-IT" dirty="0">
              <a:latin typeface="Arial" charset="0"/>
              <a:cs typeface="Arial" charset="0"/>
            </a:endParaRPr>
          </a:p>
          <a:p>
            <a:endParaRPr lang="en-US" altLang="it-IT" dirty="0">
              <a:latin typeface="Arial" charset="0"/>
              <a:cs typeface="Arial" charset="0"/>
            </a:endParaRPr>
          </a:p>
        </p:txBody>
      </p:sp>
      <p:sp>
        <p:nvSpPr>
          <p:cNvPr id="146436" name="Rectangle 6"/>
          <p:cNvSpPr>
            <a:spLocks noChangeArrowheads="1"/>
          </p:cNvSpPr>
          <p:nvPr/>
        </p:nvSpPr>
        <p:spPr bwMode="auto">
          <a:xfrm>
            <a:off x="1105848" y="5031747"/>
            <a:ext cx="5202616" cy="460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630" tIns="45011" rIns="91630" bIns="45011"/>
          <a:lstStyle>
            <a:lvl1pPr defTabSz="927100" eaLnBrk="0" hangingPunct="0">
              <a:lnSpc>
                <a:spcPct val="90000"/>
              </a:lnSpc>
              <a:spcBef>
                <a:spcPct val="40000"/>
              </a:spcBef>
              <a:defRPr sz="1200">
                <a:solidFill>
                  <a:schemeClr val="tx1"/>
                </a:solidFill>
                <a:latin typeface="Arial" charset="0"/>
                <a:cs typeface="Arial" charset="0"/>
              </a:defRPr>
            </a:lvl1pPr>
            <a:lvl2pPr marL="742950" indent="-285750" defTabSz="927100" eaLnBrk="0" hangingPunct="0">
              <a:lnSpc>
                <a:spcPct val="90000"/>
              </a:lnSpc>
              <a:spcBef>
                <a:spcPct val="40000"/>
              </a:spcBef>
              <a:defRPr sz="1200">
                <a:solidFill>
                  <a:schemeClr val="tx1"/>
                </a:solidFill>
                <a:latin typeface="Times New Roman" pitchFamily="18" charset="0"/>
                <a:cs typeface="Arial" charset="0"/>
              </a:defRPr>
            </a:lvl2pPr>
            <a:lvl3pPr marL="1143000" indent="-228600" defTabSz="927100" eaLnBrk="0" hangingPunct="0">
              <a:lnSpc>
                <a:spcPct val="90000"/>
              </a:lnSpc>
              <a:spcBef>
                <a:spcPct val="40000"/>
              </a:spcBef>
              <a:defRPr sz="1200">
                <a:solidFill>
                  <a:schemeClr val="tx1"/>
                </a:solidFill>
                <a:latin typeface="Times New Roman" pitchFamily="18" charset="0"/>
                <a:cs typeface="Arial" charset="0"/>
              </a:defRPr>
            </a:lvl3pPr>
            <a:lvl4pPr marL="1600200" indent="-228600" defTabSz="927100" eaLnBrk="0" hangingPunct="0">
              <a:lnSpc>
                <a:spcPct val="90000"/>
              </a:lnSpc>
              <a:spcBef>
                <a:spcPct val="40000"/>
              </a:spcBef>
              <a:defRPr sz="1200">
                <a:solidFill>
                  <a:schemeClr val="tx1"/>
                </a:solidFill>
                <a:latin typeface="Times New Roman" pitchFamily="18" charset="0"/>
                <a:cs typeface="Arial" charset="0"/>
              </a:defRPr>
            </a:lvl4pPr>
            <a:lvl5pPr marL="2057400" indent="-228600" defTabSz="927100" eaLnBrk="0" hangingPunct="0">
              <a:lnSpc>
                <a:spcPct val="90000"/>
              </a:lnSpc>
              <a:spcBef>
                <a:spcPct val="40000"/>
              </a:spcBef>
              <a:defRPr sz="1200">
                <a:solidFill>
                  <a:schemeClr val="tx1"/>
                </a:solidFill>
                <a:latin typeface="Arial" charset="0"/>
                <a:cs typeface="Arial" charset="0"/>
              </a:defRPr>
            </a:lvl5pPr>
            <a:lvl6pPr marL="2514600" indent="-228600" defTabSz="927100" eaLnBrk="0" fontAlgn="base" hangingPunct="0">
              <a:lnSpc>
                <a:spcPct val="90000"/>
              </a:lnSpc>
              <a:spcBef>
                <a:spcPct val="40000"/>
              </a:spcBef>
              <a:spcAft>
                <a:spcPct val="0"/>
              </a:spcAft>
              <a:defRPr sz="1200">
                <a:solidFill>
                  <a:schemeClr val="tx1"/>
                </a:solidFill>
                <a:latin typeface="Arial" charset="0"/>
                <a:cs typeface="Arial" charset="0"/>
              </a:defRPr>
            </a:lvl6pPr>
            <a:lvl7pPr marL="2971800" indent="-228600" defTabSz="927100" eaLnBrk="0" fontAlgn="base" hangingPunct="0">
              <a:lnSpc>
                <a:spcPct val="90000"/>
              </a:lnSpc>
              <a:spcBef>
                <a:spcPct val="40000"/>
              </a:spcBef>
              <a:spcAft>
                <a:spcPct val="0"/>
              </a:spcAft>
              <a:defRPr sz="1200">
                <a:solidFill>
                  <a:schemeClr val="tx1"/>
                </a:solidFill>
                <a:latin typeface="Arial" charset="0"/>
                <a:cs typeface="Arial" charset="0"/>
              </a:defRPr>
            </a:lvl7pPr>
            <a:lvl8pPr marL="3429000" indent="-228600" defTabSz="927100" eaLnBrk="0" fontAlgn="base" hangingPunct="0">
              <a:lnSpc>
                <a:spcPct val="90000"/>
              </a:lnSpc>
              <a:spcBef>
                <a:spcPct val="40000"/>
              </a:spcBef>
              <a:spcAft>
                <a:spcPct val="0"/>
              </a:spcAft>
              <a:defRPr sz="1200">
                <a:solidFill>
                  <a:schemeClr val="tx1"/>
                </a:solidFill>
                <a:latin typeface="Arial" charset="0"/>
                <a:cs typeface="Arial" charset="0"/>
              </a:defRPr>
            </a:lvl8pPr>
            <a:lvl9pPr marL="3886200" indent="-228600" defTabSz="927100" eaLnBrk="0" fontAlgn="base" hangingPunct="0">
              <a:lnSpc>
                <a:spcPct val="90000"/>
              </a:lnSpc>
              <a:spcBef>
                <a:spcPct val="40000"/>
              </a:spcBef>
              <a:spcAft>
                <a:spcPct val="0"/>
              </a:spcAft>
              <a:defRPr sz="1200">
                <a:solidFill>
                  <a:schemeClr val="tx1"/>
                </a:solidFill>
                <a:latin typeface="Arial" charset="0"/>
                <a:cs typeface="Arial" charset="0"/>
              </a:defRPr>
            </a:lvl9pPr>
          </a:lstStyle>
          <a:p>
            <a:endParaRPr lang="en-US" altLang="it-IT" sz="1300"/>
          </a:p>
          <a:p>
            <a:endParaRPr lang="en-US" altLang="it-IT" sz="1300"/>
          </a:p>
          <a:p>
            <a:endParaRPr lang="en-US" altLang="it-IT" sz="1300"/>
          </a:p>
          <a:p>
            <a:endParaRPr lang="en-US" altLang="it-IT" sz="1300"/>
          </a:p>
          <a:p>
            <a:endParaRPr lang="en-US" altLang="it-IT" sz="1300"/>
          </a:p>
          <a:p>
            <a:endParaRPr lang="en-US" altLang="it-IT" sz="1300"/>
          </a:p>
          <a:p>
            <a:endParaRPr lang="en-US" altLang="it-IT" sz="1300"/>
          </a:p>
          <a:p>
            <a:endParaRPr lang="en-US" altLang="it-IT" sz="1300"/>
          </a:p>
          <a:p>
            <a:endParaRPr lang="en-US" altLang="it-IT" sz="1300"/>
          </a:p>
          <a:p>
            <a:endParaRPr lang="en-US" altLang="it-IT" sz="1300"/>
          </a:p>
          <a:p>
            <a:endParaRPr lang="en-US" altLang="it-IT" sz="1300"/>
          </a:p>
          <a:p>
            <a:endParaRPr lang="en-US" altLang="it-IT" sz="1300"/>
          </a:p>
          <a:p>
            <a:endParaRPr lang="en-US" altLang="it-IT" sz="1300"/>
          </a:p>
          <a:p>
            <a:endParaRPr lang="en-US" altLang="it-IT" sz="1300"/>
          </a:p>
          <a:p>
            <a:endParaRPr lang="en-US" altLang="it-IT" sz="1300"/>
          </a:p>
          <a:p>
            <a:endParaRPr lang="en-US" altLang="it-IT" sz="1300"/>
          </a:p>
          <a:p>
            <a:endParaRPr lang="en-US" altLang="it-IT" sz="1300"/>
          </a:p>
        </p:txBody>
      </p:sp>
      <p:sp>
        <p:nvSpPr>
          <p:cNvPr id="146437" name="Rectangle 9"/>
          <p:cNvSpPr>
            <a:spLocks noChangeArrowheads="1"/>
          </p:cNvSpPr>
          <p:nvPr/>
        </p:nvSpPr>
        <p:spPr bwMode="auto">
          <a:xfrm>
            <a:off x="946685" y="4623682"/>
            <a:ext cx="5363436" cy="49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630" tIns="45011" rIns="91630" bIns="45011" anchor="b"/>
          <a:lstStyle>
            <a:lvl1pPr defTabSz="927100" eaLnBrk="0" hangingPunct="0">
              <a:lnSpc>
                <a:spcPct val="90000"/>
              </a:lnSpc>
              <a:spcBef>
                <a:spcPct val="40000"/>
              </a:spcBef>
              <a:defRPr sz="1200">
                <a:solidFill>
                  <a:schemeClr val="tx1"/>
                </a:solidFill>
                <a:latin typeface="Arial" charset="0"/>
                <a:cs typeface="Arial" charset="0"/>
              </a:defRPr>
            </a:lvl1pPr>
            <a:lvl2pPr marL="742950" indent="-285750" defTabSz="927100" eaLnBrk="0" hangingPunct="0">
              <a:lnSpc>
                <a:spcPct val="90000"/>
              </a:lnSpc>
              <a:spcBef>
                <a:spcPct val="40000"/>
              </a:spcBef>
              <a:defRPr sz="1200">
                <a:solidFill>
                  <a:schemeClr val="tx1"/>
                </a:solidFill>
                <a:latin typeface="Times New Roman" pitchFamily="18" charset="0"/>
                <a:cs typeface="Arial" charset="0"/>
              </a:defRPr>
            </a:lvl2pPr>
            <a:lvl3pPr marL="1143000" indent="-228600" defTabSz="927100" eaLnBrk="0" hangingPunct="0">
              <a:lnSpc>
                <a:spcPct val="90000"/>
              </a:lnSpc>
              <a:spcBef>
                <a:spcPct val="40000"/>
              </a:spcBef>
              <a:defRPr sz="1200">
                <a:solidFill>
                  <a:schemeClr val="tx1"/>
                </a:solidFill>
                <a:latin typeface="Times New Roman" pitchFamily="18" charset="0"/>
                <a:cs typeface="Arial" charset="0"/>
              </a:defRPr>
            </a:lvl3pPr>
            <a:lvl4pPr marL="1600200" indent="-228600" defTabSz="927100" eaLnBrk="0" hangingPunct="0">
              <a:lnSpc>
                <a:spcPct val="90000"/>
              </a:lnSpc>
              <a:spcBef>
                <a:spcPct val="40000"/>
              </a:spcBef>
              <a:defRPr sz="1200">
                <a:solidFill>
                  <a:schemeClr val="tx1"/>
                </a:solidFill>
                <a:latin typeface="Times New Roman" pitchFamily="18" charset="0"/>
                <a:cs typeface="Arial" charset="0"/>
              </a:defRPr>
            </a:lvl4pPr>
            <a:lvl5pPr marL="2057400" indent="-228600" defTabSz="927100" eaLnBrk="0" hangingPunct="0">
              <a:lnSpc>
                <a:spcPct val="90000"/>
              </a:lnSpc>
              <a:spcBef>
                <a:spcPct val="40000"/>
              </a:spcBef>
              <a:defRPr sz="1200">
                <a:solidFill>
                  <a:schemeClr val="tx1"/>
                </a:solidFill>
                <a:latin typeface="Arial" charset="0"/>
                <a:cs typeface="Arial" charset="0"/>
              </a:defRPr>
            </a:lvl5pPr>
            <a:lvl6pPr marL="2514600" indent="-228600" defTabSz="927100" eaLnBrk="0" fontAlgn="base" hangingPunct="0">
              <a:lnSpc>
                <a:spcPct val="90000"/>
              </a:lnSpc>
              <a:spcBef>
                <a:spcPct val="40000"/>
              </a:spcBef>
              <a:spcAft>
                <a:spcPct val="0"/>
              </a:spcAft>
              <a:defRPr sz="1200">
                <a:solidFill>
                  <a:schemeClr val="tx1"/>
                </a:solidFill>
                <a:latin typeface="Arial" charset="0"/>
                <a:cs typeface="Arial" charset="0"/>
              </a:defRPr>
            </a:lvl6pPr>
            <a:lvl7pPr marL="2971800" indent="-228600" defTabSz="927100" eaLnBrk="0" fontAlgn="base" hangingPunct="0">
              <a:lnSpc>
                <a:spcPct val="90000"/>
              </a:lnSpc>
              <a:spcBef>
                <a:spcPct val="40000"/>
              </a:spcBef>
              <a:spcAft>
                <a:spcPct val="0"/>
              </a:spcAft>
              <a:defRPr sz="1200">
                <a:solidFill>
                  <a:schemeClr val="tx1"/>
                </a:solidFill>
                <a:latin typeface="Arial" charset="0"/>
                <a:cs typeface="Arial" charset="0"/>
              </a:defRPr>
            </a:lvl7pPr>
            <a:lvl8pPr marL="3429000" indent="-228600" defTabSz="927100" eaLnBrk="0" fontAlgn="base" hangingPunct="0">
              <a:lnSpc>
                <a:spcPct val="90000"/>
              </a:lnSpc>
              <a:spcBef>
                <a:spcPct val="40000"/>
              </a:spcBef>
              <a:spcAft>
                <a:spcPct val="0"/>
              </a:spcAft>
              <a:defRPr sz="1200">
                <a:solidFill>
                  <a:schemeClr val="tx1"/>
                </a:solidFill>
                <a:latin typeface="Arial" charset="0"/>
                <a:cs typeface="Arial" charset="0"/>
              </a:defRPr>
            </a:lvl8pPr>
            <a:lvl9pPr marL="3886200" indent="-228600" defTabSz="927100" eaLnBrk="0" fontAlgn="base" hangingPunct="0">
              <a:lnSpc>
                <a:spcPct val="90000"/>
              </a:lnSpc>
              <a:spcBef>
                <a:spcPct val="40000"/>
              </a:spcBef>
              <a:spcAft>
                <a:spcPct val="0"/>
              </a:spcAft>
              <a:defRPr sz="1200">
                <a:solidFill>
                  <a:schemeClr val="tx1"/>
                </a:solidFill>
                <a:latin typeface="Arial" charset="0"/>
                <a:cs typeface="Arial" charset="0"/>
              </a:defRPr>
            </a:lvl9pPr>
          </a:lstStyle>
          <a:p>
            <a:r>
              <a:rPr lang="en-US" altLang="it-IT" sz="900"/>
              <a:t>CHI 2011 Course Notes 	                 1                                                                   Siegel</a:t>
            </a:r>
          </a:p>
        </p:txBody>
      </p:sp>
      <p:sp>
        <p:nvSpPr>
          <p:cNvPr id="2" name="Segnaposto numero diapositiva 1"/>
          <p:cNvSpPr>
            <a:spLocks noGrp="1"/>
          </p:cNvSpPr>
          <p:nvPr>
            <p:ph type="sldNum" sz="quarter" idx="10"/>
          </p:nvPr>
        </p:nvSpPr>
        <p:spPr/>
        <p:txBody>
          <a:bodyPr/>
          <a:lstStyle/>
          <a:p>
            <a:pPr>
              <a:defRPr/>
            </a:pPr>
            <a:fld id="{795A97C5-4B7A-42B9-9177-F570A57C83E8}" type="slidenum">
              <a:rPr lang="it-IT" smtClean="0"/>
              <a:pPr>
                <a:defRPr/>
              </a:pPr>
              <a:t>1</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e2ee4bda67_4_2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e2ee4bda67_4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408894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795A97C5-4B7A-42B9-9177-F570A57C83E8}" type="slidenum">
              <a:rPr lang="it-IT" smtClean="0"/>
              <a:pPr>
                <a:defRPr/>
              </a:pPr>
              <a:t>6</a:t>
            </a:fld>
            <a:endParaRPr lang="it-IT"/>
          </a:p>
        </p:txBody>
      </p:sp>
    </p:spTree>
    <p:extLst>
      <p:ext uri="{BB962C8B-B14F-4D97-AF65-F5344CB8AC3E}">
        <p14:creationId xmlns:p14="http://schemas.microsoft.com/office/powerpoint/2010/main" val="314367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ARFoundation</a:t>
            </a:r>
            <a:r>
              <a:rPr lang="en-GB" dirty="0"/>
              <a:t> is a unity library that provides an interface over the platform's native AR SDK such as Google </a:t>
            </a:r>
            <a:r>
              <a:rPr lang="en-GB" dirty="0" err="1"/>
              <a:t>ARCore</a:t>
            </a:r>
            <a:r>
              <a:rPr lang="en-GB" dirty="0"/>
              <a:t>, Apple </a:t>
            </a:r>
            <a:r>
              <a:rPr lang="en-GB" dirty="0" err="1"/>
              <a:t>ARKit</a:t>
            </a:r>
            <a:r>
              <a:rPr lang="en-GB" dirty="0"/>
              <a:t>, and </a:t>
            </a:r>
            <a:r>
              <a:rPr lang="en-GB" dirty="0" err="1"/>
              <a:t>OpenXR</a:t>
            </a:r>
            <a:r>
              <a:rPr lang="en-GB" dirty="0"/>
              <a:t>, facilitating the development for multiple platforms. </a:t>
            </a:r>
          </a:p>
          <a:p>
            <a:endParaRPr lang="en-GB" dirty="0"/>
          </a:p>
          <a:p>
            <a:pPr marL="0" indent="0">
              <a:buFont typeface="Arial" panose="020B0604020202020204" pitchFamily="34" charset="0"/>
              <a:buNone/>
            </a:pPr>
            <a:r>
              <a:rPr lang="en-GB" dirty="0"/>
              <a:t>There is no need to go near an object and wait for recognition before interacting with it because the coordinates of the various objects are stored at the first use of the application. Then, on subsequent launches of the application, an AR anchor is associated with those coordinates and is used to place a visualization near the related objects.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Recommendations … indicating some possible continuations of the automation.</a:t>
            </a:r>
          </a:p>
          <a:p>
            <a:pPr marL="0" indent="0">
              <a:buFont typeface="Arial" panose="020B0604020202020204" pitchFamily="34" charset="0"/>
              <a:buNone/>
            </a:pPr>
            <a:r>
              <a:rPr lang="en-GB" dirty="0"/>
              <a:t>--------</a:t>
            </a:r>
          </a:p>
          <a:p>
            <a:pPr marL="0" indent="0">
              <a:buFont typeface="Arial" panose="020B0604020202020204" pitchFamily="34" charset="0"/>
              <a:buNone/>
            </a:pPr>
            <a:r>
              <a:rPr lang="en-GB" dirty="0"/>
              <a:t>an AR anchor is associated with a location for each activatable object in the smart home.  At the start of the application, the coordinates for the anchors are loaded and visualizations are placed near the related objects. </a:t>
            </a:r>
          </a:p>
        </p:txBody>
      </p:sp>
      <p:sp>
        <p:nvSpPr>
          <p:cNvPr id="4" name="Slide Number Placeholder 3"/>
          <p:cNvSpPr>
            <a:spLocks noGrp="1"/>
          </p:cNvSpPr>
          <p:nvPr>
            <p:ph type="sldNum" sz="quarter" idx="5"/>
          </p:nvPr>
        </p:nvSpPr>
        <p:spPr/>
        <p:txBody>
          <a:bodyPr/>
          <a:lstStyle/>
          <a:p>
            <a:fld id="{6F840B60-7E34-45DC-8116-654F0F00A14F}" type="slidenum">
              <a:rPr lang="en-GB" smtClean="0"/>
              <a:t>9</a:t>
            </a:fld>
            <a:endParaRPr lang="en-GB"/>
          </a:p>
        </p:txBody>
      </p:sp>
    </p:spTree>
    <p:extLst>
      <p:ext uri="{BB962C8B-B14F-4D97-AF65-F5344CB8AC3E}">
        <p14:creationId xmlns:p14="http://schemas.microsoft.com/office/powerpoint/2010/main" val="4167782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Furthermore, we also have to consider the peculiarities of providing recommendations in an AR setting: </a:t>
            </a:r>
          </a:p>
          <a:p>
            <a:r>
              <a:rPr lang="en-GB" dirty="0"/>
              <a:t>the first is that the creation of rules does not necessarily occur in a sequential manner</a:t>
            </a:r>
          </a:p>
          <a:p>
            <a:r>
              <a:rPr lang="en-GB" dirty="0"/>
              <a:t>Then we have to consider that mobile phones have limited screen space. </a:t>
            </a:r>
          </a:p>
          <a:p>
            <a:r>
              <a:rPr lang="en-GB" dirty="0"/>
              <a:t>Hence, we have to maximize the utility of the presented suggestions also considering their diversity, in addition to their relevance to the user input.</a:t>
            </a:r>
          </a:p>
          <a:p>
            <a:r>
              <a:rPr lang="en-GB" dirty="0"/>
              <a:t>The used dataset is available on </a:t>
            </a:r>
            <a:r>
              <a:rPr lang="en-GB" dirty="0" err="1"/>
              <a:t>github</a:t>
            </a:r>
            <a:r>
              <a:rPr lang="en-GB" dirty="0"/>
              <a:t>.</a:t>
            </a:r>
          </a:p>
        </p:txBody>
      </p:sp>
      <p:sp>
        <p:nvSpPr>
          <p:cNvPr id="4" name="Slide Number Placeholder 3"/>
          <p:cNvSpPr>
            <a:spLocks noGrp="1"/>
          </p:cNvSpPr>
          <p:nvPr>
            <p:ph type="sldNum" sz="quarter" idx="5"/>
          </p:nvPr>
        </p:nvSpPr>
        <p:spPr/>
        <p:txBody>
          <a:bodyPr/>
          <a:lstStyle/>
          <a:p>
            <a:fld id="{6F840B60-7E34-45DC-8116-654F0F00A14F}" type="slidenum">
              <a:rPr lang="en-GB" smtClean="0"/>
              <a:t>10</a:t>
            </a:fld>
            <a:endParaRPr lang="en-GB"/>
          </a:p>
        </p:txBody>
      </p:sp>
    </p:spTree>
    <p:extLst>
      <p:ext uri="{BB962C8B-B14F-4D97-AF65-F5344CB8AC3E}">
        <p14:creationId xmlns:p14="http://schemas.microsoft.com/office/powerpoint/2010/main" val="2557898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910c9cffe2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1910c9cffe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85357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1" cy="1470026"/>
          </a:xfrm>
        </p:spPr>
        <p:txBody>
          <a:bodyPr/>
          <a:lstStyle/>
          <a:p>
            <a:r>
              <a:rPr lang="it-IT"/>
              <a:t>Fare clic per modificare lo stile del titolo</a:t>
            </a:r>
          </a:p>
        </p:txBody>
      </p:sp>
      <p:sp>
        <p:nvSpPr>
          <p:cNvPr id="3" name="Sottotitolo 2"/>
          <p:cNvSpPr>
            <a:spLocks noGrp="1"/>
          </p:cNvSpPr>
          <p:nvPr>
            <p:ph type="subTitle" idx="1"/>
          </p:nvPr>
        </p:nvSpPr>
        <p:spPr>
          <a:xfrm>
            <a:off x="1371601" y="3886200"/>
            <a:ext cx="6400800" cy="1752600"/>
          </a:xfrm>
        </p:spPr>
        <p:txBody>
          <a:bodyPr/>
          <a:lstStyle>
            <a:lvl1pPr marL="0" indent="0" algn="ctr">
              <a:buNone/>
              <a:defRPr/>
            </a:lvl1pPr>
            <a:lvl2pPr marL="457161" indent="0" algn="ctr">
              <a:buNone/>
              <a:defRPr/>
            </a:lvl2pPr>
            <a:lvl3pPr marL="914322" indent="0" algn="ctr">
              <a:buNone/>
              <a:defRPr/>
            </a:lvl3pPr>
            <a:lvl4pPr marL="1371481" indent="0" algn="ctr">
              <a:buNone/>
              <a:defRPr/>
            </a:lvl4pPr>
            <a:lvl5pPr marL="1828642" indent="0" algn="ctr">
              <a:buNone/>
              <a:defRPr/>
            </a:lvl5pPr>
            <a:lvl6pPr marL="2285802" indent="0" algn="ctr">
              <a:buNone/>
              <a:defRPr/>
            </a:lvl6pPr>
            <a:lvl7pPr marL="2742963" indent="0" algn="ctr">
              <a:buNone/>
              <a:defRPr/>
            </a:lvl7pPr>
            <a:lvl8pPr marL="3200124" indent="0" algn="ctr">
              <a:buNone/>
              <a:defRPr/>
            </a:lvl8pPr>
            <a:lvl9pPr marL="3657283"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3488948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0489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7999" y="44452"/>
            <a:ext cx="2286001" cy="67691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 y="44452"/>
            <a:ext cx="6705600" cy="67691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874233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34925" y="44452"/>
            <a:ext cx="9109075" cy="1008062"/>
          </a:xfrm>
        </p:spPr>
        <p:txBody>
          <a:bodyPr/>
          <a:lstStyle/>
          <a:p>
            <a:r>
              <a:rPr lang="it-IT"/>
              <a:t>Fare clic per modificare lo stile del titolo</a:t>
            </a:r>
          </a:p>
        </p:txBody>
      </p:sp>
      <p:sp>
        <p:nvSpPr>
          <p:cNvPr id="3" name="Segnaposto tabella 2"/>
          <p:cNvSpPr>
            <a:spLocks noGrp="1"/>
          </p:cNvSpPr>
          <p:nvPr>
            <p:ph type="tbl" idx="1"/>
          </p:nvPr>
        </p:nvSpPr>
        <p:spPr>
          <a:xfrm>
            <a:off x="0" y="1052517"/>
            <a:ext cx="9144000" cy="5761036"/>
          </a:xfrm>
        </p:spPr>
        <p:txBody>
          <a:bodyPr/>
          <a:lstStyle/>
          <a:p>
            <a:pPr lvl="0"/>
            <a:endParaRPr lang="it-IT" noProof="0"/>
          </a:p>
        </p:txBody>
      </p:sp>
    </p:spTree>
    <p:extLst>
      <p:ext uri="{BB962C8B-B14F-4D97-AF65-F5344CB8AC3E}">
        <p14:creationId xmlns:p14="http://schemas.microsoft.com/office/powerpoint/2010/main" val="1621076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endParaRPr lang="it-IT" dirty="0"/>
          </a:p>
        </p:txBody>
      </p:sp>
      <p:cxnSp>
        <p:nvCxnSpPr>
          <p:cNvPr id="8" name="Straight Connector 7"/>
          <p:cNvCxnSpPr/>
          <p:nvPr userDrawn="1"/>
        </p:nvCxnSpPr>
        <p:spPr>
          <a:xfrm>
            <a:off x="467544" y="6309320"/>
            <a:ext cx="8244926" cy="0"/>
          </a:xfrm>
          <a:prstGeom prst="line">
            <a:avLst/>
          </a:prstGeom>
          <a:ln w="28575">
            <a:solidFill>
              <a:srgbClr val="0C65AF"/>
            </a:solidFill>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457200" y="274638"/>
            <a:ext cx="6491064" cy="1143000"/>
          </a:xfrm>
        </p:spPr>
        <p:txBody>
          <a:bodyPr>
            <a:normAutofit/>
          </a:bodyPr>
          <a:lstStyle>
            <a:lvl1pPr algn="l">
              <a:defRPr sz="3800">
                <a:solidFill>
                  <a:srgbClr val="C00000"/>
                </a:solidFill>
              </a:defRPr>
            </a:lvl1pPr>
          </a:lstStyle>
          <a:p>
            <a:r>
              <a:rPr lang="en-US" dirty="0"/>
              <a:t>Click to edit Master title style</a:t>
            </a:r>
            <a:endParaRPr lang="it-IT" dirty="0"/>
          </a:p>
        </p:txBody>
      </p:sp>
      <p:sp>
        <p:nvSpPr>
          <p:cNvPr id="13" name="Footer Placeholder 10"/>
          <p:cNvSpPr>
            <a:spLocks noGrp="1"/>
          </p:cNvSpPr>
          <p:nvPr>
            <p:ph type="ftr" sz="quarter" idx="11"/>
          </p:nvPr>
        </p:nvSpPr>
        <p:spPr>
          <a:xfrm>
            <a:off x="3124200" y="6381328"/>
            <a:ext cx="2895600" cy="365125"/>
          </a:xfrm>
          <a:prstGeom prst="rect">
            <a:avLst/>
          </a:prstGeom>
        </p:spPr>
        <p:txBody>
          <a:bodyPr/>
          <a:lstStyle>
            <a:lvl1pPr>
              <a:defRPr sz="1000">
                <a:solidFill>
                  <a:schemeClr val="tx1">
                    <a:lumMod val="65000"/>
                    <a:lumOff val="35000"/>
                  </a:schemeClr>
                </a:solidFill>
              </a:defRPr>
            </a:lvl1pPr>
          </a:lstStyle>
          <a:p>
            <a:r>
              <a:rPr lang="it-IT" dirty="0"/>
              <a:t>Fabio Paternò – CHI2021 Course</a:t>
            </a:r>
          </a:p>
        </p:txBody>
      </p:sp>
      <p:sp>
        <p:nvSpPr>
          <p:cNvPr id="15" name="Date Placeholder 9"/>
          <p:cNvSpPr>
            <a:spLocks noGrp="1"/>
          </p:cNvSpPr>
          <p:nvPr>
            <p:ph type="dt" sz="half" idx="10"/>
          </p:nvPr>
        </p:nvSpPr>
        <p:spPr>
          <a:xfrm>
            <a:off x="457200" y="6381328"/>
            <a:ext cx="2133600" cy="365125"/>
          </a:xfrm>
          <a:prstGeom prst="rect">
            <a:avLst/>
          </a:prstGeom>
        </p:spPr>
        <p:txBody>
          <a:bodyPr/>
          <a:lstStyle>
            <a:lvl1pPr>
              <a:defRPr sz="1000">
                <a:solidFill>
                  <a:schemeClr val="tx1">
                    <a:lumMod val="65000"/>
                    <a:lumOff val="35000"/>
                  </a:schemeClr>
                </a:solidFill>
              </a:defRPr>
            </a:lvl1pPr>
          </a:lstStyle>
          <a:p>
            <a:r>
              <a:rPr lang="it-IT"/>
              <a:t>10/5/21</a:t>
            </a:r>
            <a:endParaRPr lang="it-IT" dirty="0"/>
          </a:p>
        </p:txBody>
      </p:sp>
      <p:sp>
        <p:nvSpPr>
          <p:cNvPr id="16" name="Slide Number Placeholder 11"/>
          <p:cNvSpPr>
            <a:spLocks noGrp="1"/>
          </p:cNvSpPr>
          <p:nvPr>
            <p:ph type="sldNum" sz="quarter" idx="12"/>
          </p:nvPr>
        </p:nvSpPr>
        <p:spPr>
          <a:xfrm>
            <a:off x="6553200" y="6381328"/>
            <a:ext cx="2133600" cy="365125"/>
          </a:xfrm>
        </p:spPr>
        <p:txBody>
          <a:bodyPr/>
          <a:lstStyle>
            <a:lvl1pPr>
              <a:defRPr sz="1000">
                <a:solidFill>
                  <a:schemeClr val="tx1">
                    <a:lumMod val="65000"/>
                    <a:lumOff val="35000"/>
                  </a:schemeClr>
                </a:solidFill>
              </a:defRPr>
            </a:lvl1pPr>
          </a:lstStyle>
          <a:p>
            <a:fld id="{0677AACF-CC75-487A-A341-9892F73088CF}" type="slidenum">
              <a:rPr lang="it-IT" smtClean="0"/>
              <a:pPr/>
              <a:t>‹N›</a:t>
            </a:fld>
            <a:endParaRPr lang="it-IT"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37554" y="620688"/>
            <a:ext cx="1543560" cy="467360"/>
          </a:xfrm>
          <a:prstGeom prst="rect">
            <a:avLst/>
          </a:prstGeom>
          <a:noFill/>
          <a:ln>
            <a:noFill/>
          </a:ln>
        </p:spPr>
      </p:pic>
    </p:spTree>
    <p:extLst>
      <p:ext uri="{BB962C8B-B14F-4D97-AF65-F5344CB8AC3E}">
        <p14:creationId xmlns:p14="http://schemas.microsoft.com/office/powerpoint/2010/main" val="18112562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hree columns">
  <p:cSld name="Title and three columns">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720000" y="618400"/>
            <a:ext cx="7704000" cy="862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dk1"/>
                </a:solidFill>
              </a:defRPr>
            </a:lvl1pPr>
            <a:lvl2pPr lvl="1" rtl="0">
              <a:spcBef>
                <a:spcPts val="0"/>
              </a:spcBef>
              <a:spcAft>
                <a:spcPts val="0"/>
              </a:spcAft>
              <a:buSzPts val="2800"/>
              <a:buFont typeface="Farro"/>
              <a:buNone/>
              <a:defRPr>
                <a:latin typeface="Farro"/>
                <a:ea typeface="Farro"/>
                <a:cs typeface="Farro"/>
                <a:sym typeface="Farro"/>
              </a:defRPr>
            </a:lvl2pPr>
            <a:lvl3pPr lvl="2" rtl="0">
              <a:spcBef>
                <a:spcPts val="0"/>
              </a:spcBef>
              <a:spcAft>
                <a:spcPts val="0"/>
              </a:spcAft>
              <a:buSzPts val="2800"/>
              <a:buFont typeface="Farro"/>
              <a:buNone/>
              <a:defRPr>
                <a:latin typeface="Farro"/>
                <a:ea typeface="Farro"/>
                <a:cs typeface="Farro"/>
                <a:sym typeface="Farro"/>
              </a:defRPr>
            </a:lvl3pPr>
            <a:lvl4pPr lvl="3" rtl="0">
              <a:spcBef>
                <a:spcPts val="0"/>
              </a:spcBef>
              <a:spcAft>
                <a:spcPts val="0"/>
              </a:spcAft>
              <a:buSzPts val="2800"/>
              <a:buFont typeface="Farro"/>
              <a:buNone/>
              <a:defRPr>
                <a:latin typeface="Farro"/>
                <a:ea typeface="Farro"/>
                <a:cs typeface="Farro"/>
                <a:sym typeface="Farro"/>
              </a:defRPr>
            </a:lvl4pPr>
            <a:lvl5pPr lvl="4" rtl="0">
              <a:spcBef>
                <a:spcPts val="0"/>
              </a:spcBef>
              <a:spcAft>
                <a:spcPts val="0"/>
              </a:spcAft>
              <a:buSzPts val="2800"/>
              <a:buFont typeface="Farro"/>
              <a:buNone/>
              <a:defRPr>
                <a:latin typeface="Farro"/>
                <a:ea typeface="Farro"/>
                <a:cs typeface="Farro"/>
                <a:sym typeface="Farro"/>
              </a:defRPr>
            </a:lvl5pPr>
            <a:lvl6pPr lvl="5" rtl="0">
              <a:spcBef>
                <a:spcPts val="0"/>
              </a:spcBef>
              <a:spcAft>
                <a:spcPts val="0"/>
              </a:spcAft>
              <a:buSzPts val="2800"/>
              <a:buFont typeface="Farro"/>
              <a:buNone/>
              <a:defRPr>
                <a:latin typeface="Farro"/>
                <a:ea typeface="Farro"/>
                <a:cs typeface="Farro"/>
                <a:sym typeface="Farro"/>
              </a:defRPr>
            </a:lvl6pPr>
            <a:lvl7pPr lvl="6" rtl="0">
              <a:spcBef>
                <a:spcPts val="0"/>
              </a:spcBef>
              <a:spcAft>
                <a:spcPts val="0"/>
              </a:spcAft>
              <a:buSzPts val="2800"/>
              <a:buFont typeface="Farro"/>
              <a:buNone/>
              <a:defRPr>
                <a:latin typeface="Farro"/>
                <a:ea typeface="Farro"/>
                <a:cs typeface="Farro"/>
                <a:sym typeface="Farro"/>
              </a:defRPr>
            </a:lvl7pPr>
            <a:lvl8pPr lvl="7" rtl="0">
              <a:spcBef>
                <a:spcPts val="0"/>
              </a:spcBef>
              <a:spcAft>
                <a:spcPts val="0"/>
              </a:spcAft>
              <a:buSzPts val="2800"/>
              <a:buFont typeface="Farro"/>
              <a:buNone/>
              <a:defRPr>
                <a:latin typeface="Farro"/>
                <a:ea typeface="Farro"/>
                <a:cs typeface="Farro"/>
                <a:sym typeface="Farro"/>
              </a:defRPr>
            </a:lvl8pPr>
            <a:lvl9pPr lvl="8" rtl="0">
              <a:spcBef>
                <a:spcPts val="0"/>
              </a:spcBef>
              <a:spcAft>
                <a:spcPts val="0"/>
              </a:spcAft>
              <a:buSzPts val="2800"/>
              <a:buFont typeface="Farro"/>
              <a:buNone/>
              <a:defRPr>
                <a:latin typeface="Farro"/>
                <a:ea typeface="Farro"/>
                <a:cs typeface="Farro"/>
                <a:sym typeface="Farro"/>
              </a:defRPr>
            </a:lvl9pPr>
          </a:lstStyle>
          <a:p>
            <a:r>
              <a:rPr lang="en-US"/>
              <a:t>Click to edit Master title style</a:t>
            </a:r>
            <a:endParaRPr/>
          </a:p>
        </p:txBody>
      </p:sp>
      <p:sp>
        <p:nvSpPr>
          <p:cNvPr id="124" name="Google Shape;124;p20"/>
          <p:cNvSpPr txBox="1">
            <a:spLocks noGrp="1"/>
          </p:cNvSpPr>
          <p:nvPr>
            <p:ph type="subTitle" idx="1"/>
          </p:nvPr>
        </p:nvSpPr>
        <p:spPr>
          <a:xfrm>
            <a:off x="862950" y="3123867"/>
            <a:ext cx="2112000" cy="4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dk1"/>
                </a:solidFill>
              </a:defRPr>
            </a:lvl1pPr>
            <a:lvl2pPr lvl="1" rtl="0">
              <a:spcBef>
                <a:spcPts val="1600"/>
              </a:spcBef>
              <a:spcAft>
                <a:spcPts val="0"/>
              </a:spcAft>
              <a:buNone/>
              <a:defRPr sz="2000" b="1">
                <a:solidFill>
                  <a:schemeClr val="dk1"/>
                </a:solidFill>
              </a:defRPr>
            </a:lvl2pPr>
            <a:lvl3pPr lvl="2" rtl="0">
              <a:spcBef>
                <a:spcPts val="1600"/>
              </a:spcBef>
              <a:spcAft>
                <a:spcPts val="0"/>
              </a:spcAft>
              <a:buNone/>
              <a:defRPr sz="2000" b="1">
                <a:solidFill>
                  <a:schemeClr val="dk1"/>
                </a:solidFill>
              </a:defRPr>
            </a:lvl3pPr>
            <a:lvl4pPr lvl="3" rtl="0">
              <a:spcBef>
                <a:spcPts val="1600"/>
              </a:spcBef>
              <a:spcAft>
                <a:spcPts val="0"/>
              </a:spcAft>
              <a:buNone/>
              <a:defRPr sz="2000" b="1">
                <a:solidFill>
                  <a:schemeClr val="dk1"/>
                </a:solidFill>
              </a:defRPr>
            </a:lvl4pPr>
            <a:lvl5pPr lvl="4" rtl="0">
              <a:spcBef>
                <a:spcPts val="1600"/>
              </a:spcBef>
              <a:spcAft>
                <a:spcPts val="0"/>
              </a:spcAft>
              <a:buNone/>
              <a:defRPr sz="2000" b="1">
                <a:solidFill>
                  <a:schemeClr val="dk1"/>
                </a:solidFill>
              </a:defRPr>
            </a:lvl5pPr>
            <a:lvl6pPr lvl="5" rtl="0">
              <a:spcBef>
                <a:spcPts val="1600"/>
              </a:spcBef>
              <a:spcAft>
                <a:spcPts val="0"/>
              </a:spcAft>
              <a:buNone/>
              <a:defRPr sz="2000" b="1">
                <a:solidFill>
                  <a:schemeClr val="dk1"/>
                </a:solidFill>
              </a:defRPr>
            </a:lvl6pPr>
            <a:lvl7pPr lvl="6" rtl="0">
              <a:spcBef>
                <a:spcPts val="1600"/>
              </a:spcBef>
              <a:spcAft>
                <a:spcPts val="0"/>
              </a:spcAft>
              <a:buNone/>
              <a:defRPr sz="2000" b="1">
                <a:solidFill>
                  <a:schemeClr val="dk1"/>
                </a:solidFill>
              </a:defRPr>
            </a:lvl7pPr>
            <a:lvl8pPr lvl="7" rtl="0">
              <a:spcBef>
                <a:spcPts val="1600"/>
              </a:spcBef>
              <a:spcAft>
                <a:spcPts val="0"/>
              </a:spcAft>
              <a:buNone/>
              <a:defRPr sz="2000" b="1">
                <a:solidFill>
                  <a:schemeClr val="dk1"/>
                </a:solidFill>
              </a:defRPr>
            </a:lvl8pPr>
            <a:lvl9pPr lvl="8" rtl="0">
              <a:spcBef>
                <a:spcPts val="1600"/>
              </a:spcBef>
              <a:spcAft>
                <a:spcPts val="1600"/>
              </a:spcAft>
              <a:buNone/>
              <a:defRPr sz="2000" b="1">
                <a:solidFill>
                  <a:schemeClr val="dk1"/>
                </a:solidFill>
              </a:defRPr>
            </a:lvl9pPr>
          </a:lstStyle>
          <a:p>
            <a:r>
              <a:rPr lang="en-US"/>
              <a:t>Click to edit Master subtitle style</a:t>
            </a:r>
            <a:endParaRPr/>
          </a:p>
        </p:txBody>
      </p:sp>
      <p:sp>
        <p:nvSpPr>
          <p:cNvPr id="125" name="Google Shape;125;p20"/>
          <p:cNvSpPr txBox="1">
            <a:spLocks noGrp="1"/>
          </p:cNvSpPr>
          <p:nvPr>
            <p:ph type="subTitle" idx="2"/>
          </p:nvPr>
        </p:nvSpPr>
        <p:spPr>
          <a:xfrm>
            <a:off x="862950" y="3567067"/>
            <a:ext cx="2261700" cy="9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1"/>
                </a:solidFill>
              </a:defRPr>
            </a:lvl1pPr>
            <a:lvl2pPr lvl="1" rtl="0">
              <a:lnSpc>
                <a:spcPct val="100000"/>
              </a:lnSpc>
              <a:spcBef>
                <a:spcPts val="1600"/>
              </a:spcBef>
              <a:spcAft>
                <a:spcPts val="0"/>
              </a:spcAft>
              <a:buNone/>
              <a:defRPr>
                <a:solidFill>
                  <a:schemeClr val="dk1"/>
                </a:solidFill>
              </a:defRPr>
            </a:lvl2pPr>
            <a:lvl3pPr lvl="2" rtl="0">
              <a:lnSpc>
                <a:spcPct val="100000"/>
              </a:lnSpc>
              <a:spcBef>
                <a:spcPts val="1600"/>
              </a:spcBef>
              <a:spcAft>
                <a:spcPts val="0"/>
              </a:spcAft>
              <a:buNone/>
              <a:defRPr>
                <a:solidFill>
                  <a:schemeClr val="dk1"/>
                </a:solidFill>
              </a:defRPr>
            </a:lvl3pPr>
            <a:lvl4pPr lvl="3" rtl="0">
              <a:lnSpc>
                <a:spcPct val="100000"/>
              </a:lnSpc>
              <a:spcBef>
                <a:spcPts val="1600"/>
              </a:spcBef>
              <a:spcAft>
                <a:spcPts val="0"/>
              </a:spcAft>
              <a:buNone/>
              <a:defRPr>
                <a:solidFill>
                  <a:schemeClr val="dk1"/>
                </a:solidFill>
              </a:defRPr>
            </a:lvl4pPr>
            <a:lvl5pPr lvl="4" rtl="0">
              <a:lnSpc>
                <a:spcPct val="100000"/>
              </a:lnSpc>
              <a:spcBef>
                <a:spcPts val="1600"/>
              </a:spcBef>
              <a:spcAft>
                <a:spcPts val="0"/>
              </a:spcAft>
              <a:buNone/>
              <a:defRPr>
                <a:solidFill>
                  <a:schemeClr val="dk1"/>
                </a:solidFill>
              </a:defRPr>
            </a:lvl5pPr>
            <a:lvl6pPr lvl="5" rtl="0">
              <a:lnSpc>
                <a:spcPct val="100000"/>
              </a:lnSpc>
              <a:spcBef>
                <a:spcPts val="1600"/>
              </a:spcBef>
              <a:spcAft>
                <a:spcPts val="0"/>
              </a:spcAft>
              <a:buNone/>
              <a:defRPr>
                <a:solidFill>
                  <a:schemeClr val="dk1"/>
                </a:solidFill>
              </a:defRPr>
            </a:lvl6pPr>
            <a:lvl7pPr lvl="6" rtl="0">
              <a:lnSpc>
                <a:spcPct val="100000"/>
              </a:lnSpc>
              <a:spcBef>
                <a:spcPts val="1600"/>
              </a:spcBef>
              <a:spcAft>
                <a:spcPts val="0"/>
              </a:spcAft>
              <a:buNone/>
              <a:defRPr>
                <a:solidFill>
                  <a:schemeClr val="dk1"/>
                </a:solidFill>
              </a:defRPr>
            </a:lvl7pPr>
            <a:lvl8pPr lvl="7" rtl="0">
              <a:lnSpc>
                <a:spcPct val="100000"/>
              </a:lnSpc>
              <a:spcBef>
                <a:spcPts val="1600"/>
              </a:spcBef>
              <a:spcAft>
                <a:spcPts val="0"/>
              </a:spcAft>
              <a:buNone/>
              <a:defRPr>
                <a:solidFill>
                  <a:schemeClr val="dk1"/>
                </a:solidFill>
              </a:defRPr>
            </a:lvl8pPr>
            <a:lvl9pPr lvl="8" rtl="0">
              <a:lnSpc>
                <a:spcPct val="100000"/>
              </a:lnSpc>
              <a:spcBef>
                <a:spcPts val="1600"/>
              </a:spcBef>
              <a:spcAft>
                <a:spcPts val="1600"/>
              </a:spcAft>
              <a:buNone/>
              <a:defRPr>
                <a:solidFill>
                  <a:schemeClr val="dk1"/>
                </a:solidFill>
              </a:defRPr>
            </a:lvl9pPr>
          </a:lstStyle>
          <a:p>
            <a:r>
              <a:rPr lang="en-US"/>
              <a:t>Click to edit Master subtitle style</a:t>
            </a:r>
            <a:endParaRPr/>
          </a:p>
        </p:txBody>
      </p:sp>
      <p:sp>
        <p:nvSpPr>
          <p:cNvPr id="126" name="Google Shape;126;p20"/>
          <p:cNvSpPr txBox="1">
            <a:spLocks noGrp="1"/>
          </p:cNvSpPr>
          <p:nvPr>
            <p:ph type="subTitle" idx="3"/>
          </p:nvPr>
        </p:nvSpPr>
        <p:spPr>
          <a:xfrm>
            <a:off x="3441150" y="3123867"/>
            <a:ext cx="2112000" cy="4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dk1"/>
                </a:solidFill>
              </a:defRPr>
            </a:lvl1pPr>
            <a:lvl2pPr lvl="1" rtl="0">
              <a:spcBef>
                <a:spcPts val="1600"/>
              </a:spcBef>
              <a:spcAft>
                <a:spcPts val="0"/>
              </a:spcAft>
              <a:buNone/>
              <a:defRPr sz="2000" b="1">
                <a:solidFill>
                  <a:schemeClr val="dk1"/>
                </a:solidFill>
              </a:defRPr>
            </a:lvl2pPr>
            <a:lvl3pPr lvl="2" rtl="0">
              <a:spcBef>
                <a:spcPts val="1600"/>
              </a:spcBef>
              <a:spcAft>
                <a:spcPts val="0"/>
              </a:spcAft>
              <a:buNone/>
              <a:defRPr sz="2000" b="1">
                <a:solidFill>
                  <a:schemeClr val="dk1"/>
                </a:solidFill>
              </a:defRPr>
            </a:lvl3pPr>
            <a:lvl4pPr lvl="3" rtl="0">
              <a:spcBef>
                <a:spcPts val="1600"/>
              </a:spcBef>
              <a:spcAft>
                <a:spcPts val="0"/>
              </a:spcAft>
              <a:buNone/>
              <a:defRPr sz="2000" b="1">
                <a:solidFill>
                  <a:schemeClr val="dk1"/>
                </a:solidFill>
              </a:defRPr>
            </a:lvl4pPr>
            <a:lvl5pPr lvl="4" rtl="0">
              <a:spcBef>
                <a:spcPts val="1600"/>
              </a:spcBef>
              <a:spcAft>
                <a:spcPts val="0"/>
              </a:spcAft>
              <a:buNone/>
              <a:defRPr sz="2000" b="1">
                <a:solidFill>
                  <a:schemeClr val="dk1"/>
                </a:solidFill>
              </a:defRPr>
            </a:lvl5pPr>
            <a:lvl6pPr lvl="5" rtl="0">
              <a:spcBef>
                <a:spcPts val="1600"/>
              </a:spcBef>
              <a:spcAft>
                <a:spcPts val="0"/>
              </a:spcAft>
              <a:buNone/>
              <a:defRPr sz="2000" b="1">
                <a:solidFill>
                  <a:schemeClr val="dk1"/>
                </a:solidFill>
              </a:defRPr>
            </a:lvl6pPr>
            <a:lvl7pPr lvl="6" rtl="0">
              <a:spcBef>
                <a:spcPts val="1600"/>
              </a:spcBef>
              <a:spcAft>
                <a:spcPts val="0"/>
              </a:spcAft>
              <a:buNone/>
              <a:defRPr sz="2000" b="1">
                <a:solidFill>
                  <a:schemeClr val="dk1"/>
                </a:solidFill>
              </a:defRPr>
            </a:lvl7pPr>
            <a:lvl8pPr lvl="7" rtl="0">
              <a:spcBef>
                <a:spcPts val="1600"/>
              </a:spcBef>
              <a:spcAft>
                <a:spcPts val="0"/>
              </a:spcAft>
              <a:buNone/>
              <a:defRPr sz="2000" b="1">
                <a:solidFill>
                  <a:schemeClr val="dk1"/>
                </a:solidFill>
              </a:defRPr>
            </a:lvl8pPr>
            <a:lvl9pPr lvl="8" rtl="0">
              <a:spcBef>
                <a:spcPts val="1600"/>
              </a:spcBef>
              <a:spcAft>
                <a:spcPts val="1600"/>
              </a:spcAft>
              <a:buNone/>
              <a:defRPr sz="2000" b="1">
                <a:solidFill>
                  <a:schemeClr val="dk1"/>
                </a:solidFill>
              </a:defRPr>
            </a:lvl9pPr>
          </a:lstStyle>
          <a:p>
            <a:r>
              <a:rPr lang="en-US"/>
              <a:t>Click to edit Master subtitle style</a:t>
            </a:r>
            <a:endParaRPr/>
          </a:p>
        </p:txBody>
      </p:sp>
      <p:sp>
        <p:nvSpPr>
          <p:cNvPr id="127" name="Google Shape;127;p20"/>
          <p:cNvSpPr txBox="1">
            <a:spLocks noGrp="1"/>
          </p:cNvSpPr>
          <p:nvPr>
            <p:ph type="subTitle" idx="4"/>
          </p:nvPr>
        </p:nvSpPr>
        <p:spPr>
          <a:xfrm>
            <a:off x="3441150" y="3567067"/>
            <a:ext cx="2261700" cy="9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r>
              <a:rPr lang="en-US"/>
              <a:t>Click to edit Master subtitle style</a:t>
            </a:r>
            <a:endParaRPr/>
          </a:p>
        </p:txBody>
      </p:sp>
      <p:sp>
        <p:nvSpPr>
          <p:cNvPr id="128" name="Google Shape;128;p20"/>
          <p:cNvSpPr txBox="1">
            <a:spLocks noGrp="1"/>
          </p:cNvSpPr>
          <p:nvPr>
            <p:ph type="subTitle" idx="5"/>
          </p:nvPr>
        </p:nvSpPr>
        <p:spPr>
          <a:xfrm>
            <a:off x="6169050" y="3123867"/>
            <a:ext cx="2112000" cy="44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dk1"/>
                </a:solidFill>
              </a:defRPr>
            </a:lvl1pPr>
            <a:lvl2pPr lvl="1" rtl="0">
              <a:spcBef>
                <a:spcPts val="1600"/>
              </a:spcBef>
              <a:spcAft>
                <a:spcPts val="0"/>
              </a:spcAft>
              <a:buNone/>
              <a:defRPr sz="2000" b="1">
                <a:solidFill>
                  <a:schemeClr val="dk1"/>
                </a:solidFill>
              </a:defRPr>
            </a:lvl2pPr>
            <a:lvl3pPr lvl="2" rtl="0">
              <a:spcBef>
                <a:spcPts val="1600"/>
              </a:spcBef>
              <a:spcAft>
                <a:spcPts val="0"/>
              </a:spcAft>
              <a:buNone/>
              <a:defRPr sz="2000" b="1">
                <a:solidFill>
                  <a:schemeClr val="dk1"/>
                </a:solidFill>
              </a:defRPr>
            </a:lvl3pPr>
            <a:lvl4pPr lvl="3" rtl="0">
              <a:spcBef>
                <a:spcPts val="1600"/>
              </a:spcBef>
              <a:spcAft>
                <a:spcPts val="0"/>
              </a:spcAft>
              <a:buNone/>
              <a:defRPr sz="2000" b="1">
                <a:solidFill>
                  <a:schemeClr val="dk1"/>
                </a:solidFill>
              </a:defRPr>
            </a:lvl4pPr>
            <a:lvl5pPr lvl="4" rtl="0">
              <a:spcBef>
                <a:spcPts val="1600"/>
              </a:spcBef>
              <a:spcAft>
                <a:spcPts val="0"/>
              </a:spcAft>
              <a:buNone/>
              <a:defRPr sz="2000" b="1">
                <a:solidFill>
                  <a:schemeClr val="dk1"/>
                </a:solidFill>
              </a:defRPr>
            </a:lvl5pPr>
            <a:lvl6pPr lvl="5" rtl="0">
              <a:spcBef>
                <a:spcPts val="1600"/>
              </a:spcBef>
              <a:spcAft>
                <a:spcPts val="0"/>
              </a:spcAft>
              <a:buNone/>
              <a:defRPr sz="2000" b="1">
                <a:solidFill>
                  <a:schemeClr val="dk1"/>
                </a:solidFill>
              </a:defRPr>
            </a:lvl6pPr>
            <a:lvl7pPr lvl="6" rtl="0">
              <a:spcBef>
                <a:spcPts val="1600"/>
              </a:spcBef>
              <a:spcAft>
                <a:spcPts val="0"/>
              </a:spcAft>
              <a:buNone/>
              <a:defRPr sz="2000" b="1">
                <a:solidFill>
                  <a:schemeClr val="dk1"/>
                </a:solidFill>
              </a:defRPr>
            </a:lvl7pPr>
            <a:lvl8pPr lvl="7" rtl="0">
              <a:spcBef>
                <a:spcPts val="1600"/>
              </a:spcBef>
              <a:spcAft>
                <a:spcPts val="0"/>
              </a:spcAft>
              <a:buNone/>
              <a:defRPr sz="2000" b="1">
                <a:solidFill>
                  <a:schemeClr val="dk1"/>
                </a:solidFill>
              </a:defRPr>
            </a:lvl8pPr>
            <a:lvl9pPr lvl="8" rtl="0">
              <a:spcBef>
                <a:spcPts val="1600"/>
              </a:spcBef>
              <a:spcAft>
                <a:spcPts val="1600"/>
              </a:spcAft>
              <a:buNone/>
              <a:defRPr sz="2000" b="1">
                <a:solidFill>
                  <a:schemeClr val="dk1"/>
                </a:solidFill>
              </a:defRPr>
            </a:lvl9pPr>
          </a:lstStyle>
          <a:p>
            <a:r>
              <a:rPr lang="en-US"/>
              <a:t>Click to edit Master subtitle style</a:t>
            </a:r>
            <a:endParaRPr/>
          </a:p>
        </p:txBody>
      </p:sp>
      <p:sp>
        <p:nvSpPr>
          <p:cNvPr id="129" name="Google Shape;129;p20"/>
          <p:cNvSpPr txBox="1">
            <a:spLocks noGrp="1"/>
          </p:cNvSpPr>
          <p:nvPr>
            <p:ph type="subTitle" idx="6"/>
          </p:nvPr>
        </p:nvSpPr>
        <p:spPr>
          <a:xfrm>
            <a:off x="6169050" y="3567067"/>
            <a:ext cx="2261700" cy="9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1600"/>
              </a:spcBef>
              <a:spcAft>
                <a:spcPts val="0"/>
              </a:spcAft>
              <a:buNone/>
              <a:defRPr/>
            </a:lvl2pPr>
            <a:lvl3pPr lvl="2" rtl="0">
              <a:lnSpc>
                <a:spcPct val="100000"/>
              </a:lnSpc>
              <a:spcBef>
                <a:spcPts val="1600"/>
              </a:spcBef>
              <a:spcAft>
                <a:spcPts val="0"/>
              </a:spcAft>
              <a:buNone/>
              <a:defRPr/>
            </a:lvl3pPr>
            <a:lvl4pPr lvl="3" rtl="0">
              <a:lnSpc>
                <a:spcPct val="100000"/>
              </a:lnSpc>
              <a:spcBef>
                <a:spcPts val="1600"/>
              </a:spcBef>
              <a:spcAft>
                <a:spcPts val="0"/>
              </a:spcAft>
              <a:buNone/>
              <a:defRPr/>
            </a:lvl4pPr>
            <a:lvl5pPr lvl="4" rtl="0">
              <a:lnSpc>
                <a:spcPct val="100000"/>
              </a:lnSpc>
              <a:spcBef>
                <a:spcPts val="1600"/>
              </a:spcBef>
              <a:spcAft>
                <a:spcPts val="0"/>
              </a:spcAft>
              <a:buNone/>
              <a:defRPr/>
            </a:lvl5pPr>
            <a:lvl6pPr lvl="5" rtl="0">
              <a:lnSpc>
                <a:spcPct val="100000"/>
              </a:lnSpc>
              <a:spcBef>
                <a:spcPts val="1600"/>
              </a:spcBef>
              <a:spcAft>
                <a:spcPts val="0"/>
              </a:spcAft>
              <a:buNone/>
              <a:defRPr/>
            </a:lvl6pPr>
            <a:lvl7pPr lvl="6" rtl="0">
              <a:lnSpc>
                <a:spcPct val="100000"/>
              </a:lnSpc>
              <a:spcBef>
                <a:spcPts val="1600"/>
              </a:spcBef>
              <a:spcAft>
                <a:spcPts val="0"/>
              </a:spcAft>
              <a:buNone/>
              <a:defRPr/>
            </a:lvl7pPr>
            <a:lvl8pPr lvl="7" rtl="0">
              <a:lnSpc>
                <a:spcPct val="100000"/>
              </a:lnSpc>
              <a:spcBef>
                <a:spcPts val="1600"/>
              </a:spcBef>
              <a:spcAft>
                <a:spcPts val="0"/>
              </a:spcAft>
              <a:buNone/>
              <a:defRPr/>
            </a:lvl8pPr>
            <a:lvl9pPr lvl="8" rtl="0">
              <a:lnSpc>
                <a:spcPct val="100000"/>
              </a:lnSpc>
              <a:spcBef>
                <a:spcPts val="1600"/>
              </a:spcBef>
              <a:spcAft>
                <a:spcPts val="1600"/>
              </a:spcAft>
              <a:buNone/>
              <a:defRPr/>
            </a:lvl9pPr>
          </a:lstStyle>
          <a:p>
            <a:r>
              <a:rPr lang="en-US"/>
              <a:t>Click to edit Master subtitle style</a:t>
            </a:r>
            <a:endParaRPr/>
          </a:p>
        </p:txBody>
      </p:sp>
      <p:sp>
        <p:nvSpPr>
          <p:cNvPr id="130" name="Google Shape;130;p20"/>
          <p:cNvSpPr/>
          <p:nvPr/>
        </p:nvSpPr>
        <p:spPr>
          <a:xfrm>
            <a:off x="0" y="6454467"/>
            <a:ext cx="9128100" cy="403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0"/>
          <p:cNvSpPr/>
          <p:nvPr/>
        </p:nvSpPr>
        <p:spPr>
          <a:xfrm>
            <a:off x="4580539" y="6454467"/>
            <a:ext cx="4563600" cy="403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7960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9" y="1066801"/>
            <a:ext cx="8329612" cy="5181600"/>
          </a:xfrm>
        </p:spPr>
        <p:txBody>
          <a:bodyPr/>
          <a:lstStyle>
            <a:lvl1pPr>
              <a:defRPr sz="1800"/>
            </a:lvl1pPr>
            <a:lvl2pPr>
              <a:defRPr sz="1500"/>
            </a:lvl2pPr>
            <a:lvl3pPr>
              <a:defRPr sz="1500"/>
            </a:lvl3pPr>
            <a:lvl4pPr>
              <a:defRPr sz="1350"/>
            </a:lvl4pPr>
            <a:lvl5pPr>
              <a:defRPr sz="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Tree>
    <p:extLst>
      <p:ext uri="{BB962C8B-B14F-4D97-AF65-F5344CB8AC3E}">
        <p14:creationId xmlns:p14="http://schemas.microsoft.com/office/powerpoint/2010/main" val="115386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6071025" y="719333"/>
            <a:ext cx="2359800" cy="1528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1" name="Google Shape;111;p16"/>
          <p:cNvSpPr txBox="1">
            <a:spLocks noGrp="1"/>
          </p:cNvSpPr>
          <p:nvPr>
            <p:ph type="subTitle" idx="1"/>
          </p:nvPr>
        </p:nvSpPr>
        <p:spPr>
          <a:xfrm>
            <a:off x="6071025" y="2094333"/>
            <a:ext cx="2359800" cy="13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12" name="Google Shape;112;p16"/>
          <p:cNvSpPr>
            <a:spLocks noGrp="1"/>
          </p:cNvSpPr>
          <p:nvPr>
            <p:ph type="pic" idx="2"/>
          </p:nvPr>
        </p:nvSpPr>
        <p:spPr>
          <a:xfrm>
            <a:off x="0" y="0"/>
            <a:ext cx="3428100" cy="6858000"/>
          </a:xfrm>
          <a:prstGeom prst="rect">
            <a:avLst/>
          </a:prstGeom>
          <a:noFill/>
          <a:ln>
            <a:noFill/>
          </a:ln>
        </p:spPr>
      </p:sp>
      <p:sp>
        <p:nvSpPr>
          <p:cNvPr id="113" name="Google Shape;113;p16"/>
          <p:cNvSpPr>
            <a:spLocks noGrp="1"/>
          </p:cNvSpPr>
          <p:nvPr>
            <p:ph type="pic" idx="3"/>
          </p:nvPr>
        </p:nvSpPr>
        <p:spPr>
          <a:xfrm>
            <a:off x="3690500" y="4088833"/>
            <a:ext cx="4705500" cy="2769200"/>
          </a:xfrm>
          <a:prstGeom prst="rect">
            <a:avLst/>
          </a:prstGeom>
          <a:noFill/>
          <a:ln>
            <a:noFill/>
          </a:ln>
        </p:spPr>
      </p:sp>
      <p:sp>
        <p:nvSpPr>
          <p:cNvPr id="114" name="Google Shape;114;p16"/>
          <p:cNvSpPr>
            <a:spLocks noGrp="1"/>
          </p:cNvSpPr>
          <p:nvPr>
            <p:ph type="pic" idx="4"/>
          </p:nvPr>
        </p:nvSpPr>
        <p:spPr>
          <a:xfrm>
            <a:off x="3690375" y="0"/>
            <a:ext cx="2285700" cy="3768400"/>
          </a:xfrm>
          <a:prstGeom prst="rect">
            <a:avLst/>
          </a:prstGeom>
          <a:noFill/>
          <a:ln>
            <a:noFill/>
          </a:ln>
        </p:spPr>
      </p:sp>
      <p:sp>
        <p:nvSpPr>
          <p:cNvPr id="115" name="Google Shape;115;p16"/>
          <p:cNvSpPr/>
          <p:nvPr/>
        </p:nvSpPr>
        <p:spPr>
          <a:xfrm>
            <a:off x="8947250" y="0"/>
            <a:ext cx="196800" cy="685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116" name="Google Shape;116;p16"/>
          <p:cNvCxnSpPr/>
          <p:nvPr/>
        </p:nvCxnSpPr>
        <p:spPr>
          <a:xfrm>
            <a:off x="414894" y="-47600"/>
            <a:ext cx="0" cy="695320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542979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numero diapositiva 4"/>
          <p:cNvSpPr>
            <a:spLocks noGrp="1"/>
          </p:cNvSpPr>
          <p:nvPr>
            <p:ph type="sldNum" sz="quarter" idx="11"/>
          </p:nvPr>
        </p:nvSpPr>
        <p:spPr>
          <a:xfrm>
            <a:off x="251520" y="6381328"/>
            <a:ext cx="2808312" cy="365125"/>
          </a:xfrm>
        </p:spPr>
        <p:txBody>
          <a:bodyPr/>
          <a:lstStyle/>
          <a:p>
            <a:pPr algn="l"/>
            <a:fld id="{0CDF1B88-4C57-4627-8BA3-670D26E5C9B2}" type="slidenum">
              <a:rPr lang="it-IT" smtClean="0"/>
              <a:pPr algn="l"/>
              <a:t>‹N›</a:t>
            </a:fld>
            <a:r>
              <a:rPr lang="it-IT" dirty="0"/>
              <a:t> - Fabio Paternò – CHI 2021 Course</a:t>
            </a:r>
          </a:p>
        </p:txBody>
      </p:sp>
    </p:spTree>
    <p:extLst>
      <p:ext uri="{BB962C8B-B14F-4D97-AF65-F5344CB8AC3E}">
        <p14:creationId xmlns:p14="http://schemas.microsoft.com/office/powerpoint/2010/main" val="2968829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2" y="4406902"/>
            <a:ext cx="7772401"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2" y="2906715"/>
            <a:ext cx="7772401" cy="1500187"/>
          </a:xfrm>
        </p:spPr>
        <p:txBody>
          <a:bodyPr anchor="b"/>
          <a:lstStyle>
            <a:lvl1pPr marL="0" indent="0">
              <a:buNone/>
              <a:defRPr sz="2000"/>
            </a:lvl1pPr>
            <a:lvl2pPr marL="457161" indent="0">
              <a:buNone/>
              <a:defRPr sz="1800"/>
            </a:lvl2pPr>
            <a:lvl3pPr marL="914322" indent="0">
              <a:buNone/>
              <a:defRPr sz="1700"/>
            </a:lvl3pPr>
            <a:lvl4pPr marL="1371481" indent="0">
              <a:buNone/>
              <a:defRPr sz="1400"/>
            </a:lvl4pPr>
            <a:lvl5pPr marL="1828642" indent="0">
              <a:buNone/>
              <a:defRPr sz="1400"/>
            </a:lvl5pPr>
            <a:lvl6pPr marL="2285802" indent="0">
              <a:buNone/>
              <a:defRPr sz="1400"/>
            </a:lvl6pPr>
            <a:lvl7pPr marL="2742963" indent="0">
              <a:buNone/>
              <a:defRPr sz="1400"/>
            </a:lvl7pPr>
            <a:lvl8pPr marL="3200124" indent="0">
              <a:buNone/>
              <a:defRPr sz="1400"/>
            </a:lvl8pPr>
            <a:lvl9pPr marL="3657283"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201412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0" y="1052517"/>
            <a:ext cx="4495800" cy="57610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052517"/>
            <a:ext cx="4495800" cy="57610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6955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1"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2" y="1535113"/>
            <a:ext cx="4040188" cy="639762"/>
          </a:xfrm>
        </p:spPr>
        <p:txBody>
          <a:bodyPr anchor="b"/>
          <a:lstStyle>
            <a:lvl1pPr marL="0" indent="0">
              <a:buNone/>
              <a:defRPr sz="2400" b="1"/>
            </a:lvl1pPr>
            <a:lvl2pPr marL="457161" indent="0">
              <a:buNone/>
              <a:defRPr sz="2000" b="1"/>
            </a:lvl2pPr>
            <a:lvl3pPr marL="914322" indent="0">
              <a:buNone/>
              <a:defRPr sz="1800" b="1"/>
            </a:lvl3pPr>
            <a:lvl4pPr marL="1371481" indent="0">
              <a:buNone/>
              <a:defRPr sz="1700" b="1"/>
            </a:lvl4pPr>
            <a:lvl5pPr marL="1828642" indent="0">
              <a:buNone/>
              <a:defRPr sz="1700" b="1"/>
            </a:lvl5pPr>
            <a:lvl6pPr marL="2285802" indent="0">
              <a:buNone/>
              <a:defRPr sz="1700" b="1"/>
            </a:lvl6pPr>
            <a:lvl7pPr marL="2742963" indent="0">
              <a:buNone/>
              <a:defRPr sz="1700" b="1"/>
            </a:lvl7pPr>
            <a:lvl8pPr marL="3200124" indent="0">
              <a:buNone/>
              <a:defRPr sz="1700" b="1"/>
            </a:lvl8pPr>
            <a:lvl9pPr marL="3657283" indent="0">
              <a:buNone/>
              <a:defRPr sz="1700" b="1"/>
            </a:lvl9pPr>
          </a:lstStyle>
          <a:p>
            <a:pPr lvl="0"/>
            <a:r>
              <a:rPr lang="it-IT"/>
              <a:t>Fare clic per modificare stili del testo dello schema</a:t>
            </a:r>
          </a:p>
        </p:txBody>
      </p:sp>
      <p:sp>
        <p:nvSpPr>
          <p:cNvPr id="4" name="Segnaposto contenuto 3"/>
          <p:cNvSpPr>
            <a:spLocks noGrp="1"/>
          </p:cNvSpPr>
          <p:nvPr>
            <p:ph sz="half" idx="2"/>
          </p:nvPr>
        </p:nvSpPr>
        <p:spPr>
          <a:xfrm>
            <a:off x="457202" y="2174874"/>
            <a:ext cx="4040188"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2400" b="1"/>
            </a:lvl1pPr>
            <a:lvl2pPr marL="457161" indent="0">
              <a:buNone/>
              <a:defRPr sz="2000" b="1"/>
            </a:lvl2pPr>
            <a:lvl3pPr marL="914322" indent="0">
              <a:buNone/>
              <a:defRPr sz="1800" b="1"/>
            </a:lvl3pPr>
            <a:lvl4pPr marL="1371481" indent="0">
              <a:buNone/>
              <a:defRPr sz="1700" b="1"/>
            </a:lvl4pPr>
            <a:lvl5pPr marL="1828642" indent="0">
              <a:buNone/>
              <a:defRPr sz="1700" b="1"/>
            </a:lvl5pPr>
            <a:lvl6pPr marL="2285802" indent="0">
              <a:buNone/>
              <a:defRPr sz="1700" b="1"/>
            </a:lvl6pPr>
            <a:lvl7pPr marL="2742963" indent="0">
              <a:buNone/>
              <a:defRPr sz="1700" b="1"/>
            </a:lvl7pPr>
            <a:lvl8pPr marL="3200124" indent="0">
              <a:buNone/>
              <a:defRPr sz="1700" b="1"/>
            </a:lvl8pPr>
            <a:lvl9pPr marL="3657283" indent="0">
              <a:buNone/>
              <a:defRPr sz="1700" b="1"/>
            </a:lvl9pPr>
          </a:lstStyle>
          <a:p>
            <a:pPr lvl="0"/>
            <a:r>
              <a:rPr lang="it-IT"/>
              <a:t>Fare clic per modificare stili del testo dello schema</a:t>
            </a:r>
          </a:p>
        </p:txBody>
      </p:sp>
      <p:sp>
        <p:nvSpPr>
          <p:cNvPr id="6" name="Segnaposto contenuto 5"/>
          <p:cNvSpPr>
            <a:spLocks noGrp="1"/>
          </p:cNvSpPr>
          <p:nvPr>
            <p:ph sz="quarter" idx="4"/>
          </p:nvPr>
        </p:nvSpPr>
        <p:spPr>
          <a:xfrm>
            <a:off x="4645028" y="2174874"/>
            <a:ext cx="4041775" cy="3951288"/>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81651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numero diapositiva 2">
            <a:extLst>
              <a:ext uri="{FF2B5EF4-FFF2-40B4-BE49-F238E27FC236}">
                <a16:creationId xmlns:a16="http://schemas.microsoft.com/office/drawing/2014/main" id="{3F6A55E0-1128-4C53-9C75-69413A83B983}"/>
              </a:ext>
            </a:extLst>
          </p:cNvPr>
          <p:cNvSpPr>
            <a:spLocks noGrp="1"/>
          </p:cNvSpPr>
          <p:nvPr>
            <p:ph type="sldNum" sz="quarter" idx="10"/>
          </p:nvPr>
        </p:nvSpPr>
        <p:spPr>
          <a:xfrm>
            <a:off x="251520" y="6381328"/>
            <a:ext cx="1728192" cy="365125"/>
          </a:xfrm>
        </p:spPr>
        <p:txBody>
          <a:bodyPr/>
          <a:lstStyle/>
          <a:p>
            <a:fld id="{0CDF1B88-4C57-4627-8BA3-670D26E5C9B2}" type="slidenum">
              <a:rPr lang="it-IT" smtClean="0"/>
              <a:pPr/>
              <a:t>‹N›</a:t>
            </a:fld>
            <a:r>
              <a:rPr lang="it-IT" dirty="0"/>
              <a:t> - CHI2021 Course</a:t>
            </a:r>
          </a:p>
        </p:txBody>
      </p:sp>
    </p:spTree>
    <p:extLst>
      <p:ext uri="{BB962C8B-B14F-4D97-AF65-F5344CB8AC3E}">
        <p14:creationId xmlns:p14="http://schemas.microsoft.com/office/powerpoint/2010/main" val="419441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973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3" y="273050"/>
            <a:ext cx="3008313" cy="1162051"/>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3" y="273053"/>
            <a:ext cx="5111751"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3" y="1435102"/>
            <a:ext cx="3008313" cy="4691063"/>
          </a:xfrm>
        </p:spPr>
        <p:txBody>
          <a:bodyPr/>
          <a:lstStyle>
            <a:lvl1pPr marL="0" indent="0">
              <a:buNone/>
              <a:defRPr sz="1400"/>
            </a:lvl1pPr>
            <a:lvl2pPr marL="457161" indent="0">
              <a:buNone/>
              <a:defRPr sz="1100"/>
            </a:lvl2pPr>
            <a:lvl3pPr marL="914322" indent="0">
              <a:buNone/>
              <a:defRPr sz="1000"/>
            </a:lvl3pPr>
            <a:lvl4pPr marL="1371481" indent="0">
              <a:buNone/>
              <a:defRPr sz="900"/>
            </a:lvl4pPr>
            <a:lvl5pPr marL="1828642" indent="0">
              <a:buNone/>
              <a:defRPr sz="900"/>
            </a:lvl5pPr>
            <a:lvl6pPr marL="2285802" indent="0">
              <a:buNone/>
              <a:defRPr sz="900"/>
            </a:lvl6pPr>
            <a:lvl7pPr marL="2742963" indent="0">
              <a:buNone/>
              <a:defRPr sz="900"/>
            </a:lvl7pPr>
            <a:lvl8pPr marL="3200124" indent="0">
              <a:buNone/>
              <a:defRPr sz="900"/>
            </a:lvl8pPr>
            <a:lvl9pPr marL="3657283"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597622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9"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9" y="612776"/>
            <a:ext cx="5486400" cy="4114800"/>
          </a:xfrm>
        </p:spPr>
        <p:txBody>
          <a:bodyPr/>
          <a:lstStyle>
            <a:lvl1pPr marL="0" indent="0">
              <a:buNone/>
              <a:defRPr sz="3200"/>
            </a:lvl1pPr>
            <a:lvl2pPr marL="457161" indent="0">
              <a:buNone/>
              <a:defRPr sz="2800"/>
            </a:lvl2pPr>
            <a:lvl3pPr marL="914322" indent="0">
              <a:buNone/>
              <a:defRPr sz="2400"/>
            </a:lvl3pPr>
            <a:lvl4pPr marL="1371481" indent="0">
              <a:buNone/>
              <a:defRPr sz="2000"/>
            </a:lvl4pPr>
            <a:lvl5pPr marL="1828642" indent="0">
              <a:buNone/>
              <a:defRPr sz="2000"/>
            </a:lvl5pPr>
            <a:lvl6pPr marL="2285802" indent="0">
              <a:buNone/>
              <a:defRPr sz="2000"/>
            </a:lvl6pPr>
            <a:lvl7pPr marL="2742963" indent="0">
              <a:buNone/>
              <a:defRPr sz="2000"/>
            </a:lvl7pPr>
            <a:lvl8pPr marL="3200124" indent="0">
              <a:buNone/>
              <a:defRPr sz="2000"/>
            </a:lvl8pPr>
            <a:lvl9pPr marL="3657283" indent="0">
              <a:buNone/>
              <a:defRPr sz="2000"/>
            </a:lvl9pPr>
          </a:lstStyle>
          <a:p>
            <a:pPr lvl="0"/>
            <a:endParaRPr lang="it-IT" noProof="0"/>
          </a:p>
        </p:txBody>
      </p:sp>
      <p:sp>
        <p:nvSpPr>
          <p:cNvPr id="4" name="Segnaposto testo 3"/>
          <p:cNvSpPr>
            <a:spLocks noGrp="1"/>
          </p:cNvSpPr>
          <p:nvPr>
            <p:ph type="body" sz="half" idx="2"/>
          </p:nvPr>
        </p:nvSpPr>
        <p:spPr>
          <a:xfrm>
            <a:off x="1792289" y="5367339"/>
            <a:ext cx="5486400" cy="804862"/>
          </a:xfrm>
        </p:spPr>
        <p:txBody>
          <a:bodyPr/>
          <a:lstStyle>
            <a:lvl1pPr marL="0" indent="0">
              <a:buNone/>
              <a:defRPr sz="1400"/>
            </a:lvl1pPr>
            <a:lvl2pPr marL="457161" indent="0">
              <a:buNone/>
              <a:defRPr sz="1100"/>
            </a:lvl2pPr>
            <a:lvl3pPr marL="914322" indent="0">
              <a:buNone/>
              <a:defRPr sz="1000"/>
            </a:lvl3pPr>
            <a:lvl4pPr marL="1371481" indent="0">
              <a:buNone/>
              <a:defRPr sz="900"/>
            </a:lvl4pPr>
            <a:lvl5pPr marL="1828642" indent="0">
              <a:buNone/>
              <a:defRPr sz="900"/>
            </a:lvl5pPr>
            <a:lvl6pPr marL="2285802" indent="0">
              <a:buNone/>
              <a:defRPr sz="900"/>
            </a:lvl6pPr>
            <a:lvl7pPr marL="2742963" indent="0">
              <a:buNone/>
              <a:defRPr sz="900"/>
            </a:lvl7pPr>
            <a:lvl8pPr marL="3200124" indent="0">
              <a:buNone/>
              <a:defRPr sz="900"/>
            </a:lvl8pPr>
            <a:lvl9pPr marL="3657283"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4007751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44452"/>
            <a:ext cx="9109075"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5" rIns="91432" bIns="45715" numCol="1" anchor="ctr" anchorCtr="0" compatLnSpc="1">
            <a:prstTxWarp prst="textNoShape">
              <a:avLst/>
            </a:prstTxWarp>
          </a:bodyPr>
          <a:lstStyle/>
          <a:p>
            <a:pPr lvl="0"/>
            <a:r>
              <a:rPr lang="en-US" altLang="it-IT"/>
              <a:t>Fare clic per modificare lo stile del titolo dello schema</a:t>
            </a:r>
          </a:p>
        </p:txBody>
      </p:sp>
      <p:sp>
        <p:nvSpPr>
          <p:cNvPr id="1027" name="Rectangle 3"/>
          <p:cNvSpPr>
            <a:spLocks noGrp="1" noChangeArrowheads="1"/>
          </p:cNvSpPr>
          <p:nvPr>
            <p:ph type="body" idx="1"/>
          </p:nvPr>
        </p:nvSpPr>
        <p:spPr bwMode="auto">
          <a:xfrm>
            <a:off x="0" y="1052514"/>
            <a:ext cx="9144000" cy="580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2" tIns="45715" rIns="91432" bIns="45715" numCol="1" anchor="t" anchorCtr="0" compatLnSpc="1">
            <a:prstTxWarp prst="textNoShape">
              <a:avLst/>
            </a:prstTxWarp>
          </a:bodyPr>
          <a:lstStyle/>
          <a:p>
            <a:pPr lvl="0"/>
            <a:r>
              <a:rPr lang="en-US" altLang="it-IT"/>
              <a:t>Fare clic per modificare gli stili del testo dello schema</a:t>
            </a:r>
          </a:p>
          <a:p>
            <a:pPr lvl="1"/>
            <a:r>
              <a:rPr lang="en-US" altLang="it-IT"/>
              <a:t>Secondo livello</a:t>
            </a:r>
          </a:p>
          <a:p>
            <a:pPr lvl="2"/>
            <a:r>
              <a:rPr lang="en-US" altLang="it-IT"/>
              <a:t>Terzo livello</a:t>
            </a:r>
          </a:p>
          <a:p>
            <a:pPr lvl="3"/>
            <a:r>
              <a:rPr lang="en-US" altLang="it-IT"/>
              <a:t>Quarto livello</a:t>
            </a:r>
          </a:p>
          <a:p>
            <a:pPr lvl="4"/>
            <a:r>
              <a:rPr lang="en-US" altLang="it-IT"/>
              <a:t>Quinto livello</a:t>
            </a:r>
          </a:p>
        </p:txBody>
      </p:sp>
      <p:sp>
        <p:nvSpPr>
          <p:cNvPr id="3" name="Segnaposto numero diapositiva 2"/>
          <p:cNvSpPr>
            <a:spLocks noGrp="1"/>
          </p:cNvSpPr>
          <p:nvPr>
            <p:ph type="sldNum" sz="quarter" idx="4"/>
          </p:nvPr>
        </p:nvSpPr>
        <p:spPr>
          <a:xfrm>
            <a:off x="6553200" y="6356352"/>
            <a:ext cx="2133600" cy="365125"/>
          </a:xfrm>
          <a:prstGeom prst="rect">
            <a:avLst/>
          </a:prstGeom>
        </p:spPr>
        <p:txBody>
          <a:bodyPr vert="horz" lIns="91432" tIns="45715" rIns="91432" bIns="45715" rtlCol="0" anchor="ctr"/>
          <a:lstStyle>
            <a:lvl1pPr algn="r">
              <a:defRPr sz="1100">
                <a:solidFill>
                  <a:schemeClr val="tx1">
                    <a:tint val="75000"/>
                  </a:schemeClr>
                </a:solidFill>
              </a:defRPr>
            </a:lvl1pPr>
          </a:lstStyle>
          <a:p>
            <a:fld id="{0CDF1B88-4C57-4627-8BA3-670D26E5C9B2}"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Lst>
  <p:hf hdr="0" dt="0"/>
  <p:txStyles>
    <p:titleStyle>
      <a:lvl1pPr algn="ctr" rtl="0" eaLnBrk="0" fontAlgn="base" hangingPunct="0">
        <a:spcBef>
          <a:spcPct val="0"/>
        </a:spcBef>
        <a:spcAft>
          <a:spcPct val="0"/>
        </a:spcAft>
        <a:defRPr sz="4000">
          <a:solidFill>
            <a:srgbClr val="B80000"/>
          </a:solidFill>
          <a:latin typeface="+mj-lt"/>
          <a:ea typeface="+mj-ea"/>
          <a:cs typeface="+mj-cs"/>
        </a:defRPr>
      </a:lvl1pPr>
      <a:lvl2pPr algn="ctr" rtl="0" eaLnBrk="0" fontAlgn="base" hangingPunct="0">
        <a:spcBef>
          <a:spcPct val="0"/>
        </a:spcBef>
        <a:spcAft>
          <a:spcPct val="0"/>
        </a:spcAft>
        <a:defRPr sz="4000">
          <a:solidFill>
            <a:srgbClr val="B80000"/>
          </a:solidFill>
          <a:latin typeface="Tahoma" pitchFamily="34" charset="0"/>
        </a:defRPr>
      </a:lvl2pPr>
      <a:lvl3pPr algn="ctr" rtl="0" eaLnBrk="0" fontAlgn="base" hangingPunct="0">
        <a:spcBef>
          <a:spcPct val="0"/>
        </a:spcBef>
        <a:spcAft>
          <a:spcPct val="0"/>
        </a:spcAft>
        <a:defRPr sz="4000">
          <a:solidFill>
            <a:srgbClr val="B80000"/>
          </a:solidFill>
          <a:latin typeface="Tahoma" pitchFamily="34" charset="0"/>
        </a:defRPr>
      </a:lvl3pPr>
      <a:lvl4pPr algn="ctr" rtl="0" eaLnBrk="0" fontAlgn="base" hangingPunct="0">
        <a:spcBef>
          <a:spcPct val="0"/>
        </a:spcBef>
        <a:spcAft>
          <a:spcPct val="0"/>
        </a:spcAft>
        <a:defRPr sz="4000">
          <a:solidFill>
            <a:srgbClr val="B80000"/>
          </a:solidFill>
          <a:latin typeface="Tahoma" pitchFamily="34" charset="0"/>
        </a:defRPr>
      </a:lvl4pPr>
      <a:lvl5pPr algn="ctr" rtl="0" eaLnBrk="0" fontAlgn="base" hangingPunct="0">
        <a:spcBef>
          <a:spcPct val="0"/>
        </a:spcBef>
        <a:spcAft>
          <a:spcPct val="0"/>
        </a:spcAft>
        <a:defRPr sz="4000">
          <a:solidFill>
            <a:srgbClr val="B80000"/>
          </a:solidFill>
          <a:latin typeface="Tahoma" pitchFamily="34" charset="0"/>
        </a:defRPr>
      </a:lvl5pPr>
      <a:lvl6pPr marL="457161" algn="ctr" rtl="0" fontAlgn="base">
        <a:spcBef>
          <a:spcPct val="0"/>
        </a:spcBef>
        <a:spcAft>
          <a:spcPct val="0"/>
        </a:spcAft>
        <a:defRPr sz="4000">
          <a:solidFill>
            <a:srgbClr val="B80000"/>
          </a:solidFill>
          <a:latin typeface="Tahoma" pitchFamily="34" charset="0"/>
        </a:defRPr>
      </a:lvl6pPr>
      <a:lvl7pPr marL="914322" algn="ctr" rtl="0" fontAlgn="base">
        <a:spcBef>
          <a:spcPct val="0"/>
        </a:spcBef>
        <a:spcAft>
          <a:spcPct val="0"/>
        </a:spcAft>
        <a:defRPr sz="4000">
          <a:solidFill>
            <a:srgbClr val="B80000"/>
          </a:solidFill>
          <a:latin typeface="Tahoma" pitchFamily="34" charset="0"/>
        </a:defRPr>
      </a:lvl7pPr>
      <a:lvl8pPr marL="1371481" algn="ctr" rtl="0" fontAlgn="base">
        <a:spcBef>
          <a:spcPct val="0"/>
        </a:spcBef>
        <a:spcAft>
          <a:spcPct val="0"/>
        </a:spcAft>
        <a:defRPr sz="4000">
          <a:solidFill>
            <a:srgbClr val="B80000"/>
          </a:solidFill>
          <a:latin typeface="Tahoma" pitchFamily="34" charset="0"/>
        </a:defRPr>
      </a:lvl8pPr>
      <a:lvl9pPr marL="1828642" algn="ctr" rtl="0" fontAlgn="base">
        <a:spcBef>
          <a:spcPct val="0"/>
        </a:spcBef>
        <a:spcAft>
          <a:spcPct val="0"/>
        </a:spcAft>
        <a:defRPr sz="4000">
          <a:solidFill>
            <a:srgbClr val="B80000"/>
          </a:solidFill>
          <a:latin typeface="Tahoma" pitchFamily="34" charset="0"/>
        </a:defRPr>
      </a:lvl9pPr>
    </p:titleStyle>
    <p:bodyStyle>
      <a:lvl1pPr marL="342871" indent="-342871" algn="l" rtl="0" eaLnBrk="0" fontAlgn="base" hangingPunct="0">
        <a:spcBef>
          <a:spcPct val="20000"/>
        </a:spcBef>
        <a:spcAft>
          <a:spcPct val="0"/>
        </a:spcAft>
        <a:buChar char="•"/>
        <a:defRPr sz="3200">
          <a:solidFill>
            <a:schemeClr val="tx1"/>
          </a:solidFill>
          <a:latin typeface="+mn-lt"/>
          <a:ea typeface="+mn-ea"/>
          <a:cs typeface="+mn-cs"/>
        </a:defRPr>
      </a:lvl1pPr>
      <a:lvl2pPr marL="742886" indent="-285725" algn="l" rtl="0" eaLnBrk="0" fontAlgn="base" hangingPunct="0">
        <a:spcBef>
          <a:spcPct val="20000"/>
        </a:spcBef>
        <a:spcAft>
          <a:spcPct val="0"/>
        </a:spcAft>
        <a:buChar char="–"/>
        <a:defRPr sz="2800">
          <a:solidFill>
            <a:schemeClr val="tx1"/>
          </a:solidFill>
          <a:latin typeface="+mn-lt"/>
        </a:defRPr>
      </a:lvl2pPr>
      <a:lvl3pPr marL="1142901" indent="-228580" algn="l" rtl="0" eaLnBrk="0" fontAlgn="base" hangingPunct="0">
        <a:spcBef>
          <a:spcPct val="20000"/>
        </a:spcBef>
        <a:spcAft>
          <a:spcPct val="0"/>
        </a:spcAft>
        <a:buChar char="•"/>
        <a:defRPr sz="2400">
          <a:solidFill>
            <a:schemeClr val="tx1"/>
          </a:solidFill>
          <a:latin typeface="+mn-lt"/>
        </a:defRPr>
      </a:lvl3pPr>
      <a:lvl4pPr marL="1600062" indent="-228580" algn="l" rtl="0" eaLnBrk="0" fontAlgn="base" hangingPunct="0">
        <a:spcBef>
          <a:spcPct val="20000"/>
        </a:spcBef>
        <a:spcAft>
          <a:spcPct val="0"/>
        </a:spcAft>
        <a:buChar char="–"/>
        <a:defRPr sz="2000">
          <a:solidFill>
            <a:schemeClr val="tx1"/>
          </a:solidFill>
          <a:latin typeface="+mn-lt"/>
        </a:defRPr>
      </a:lvl4pPr>
      <a:lvl5pPr marL="2057223" indent="-228580" algn="l" rtl="0" eaLnBrk="0" fontAlgn="base" hangingPunct="0">
        <a:spcBef>
          <a:spcPct val="20000"/>
        </a:spcBef>
        <a:spcAft>
          <a:spcPct val="0"/>
        </a:spcAft>
        <a:buChar char="»"/>
        <a:defRPr sz="2000">
          <a:solidFill>
            <a:schemeClr val="tx1"/>
          </a:solidFill>
          <a:latin typeface="+mn-lt"/>
        </a:defRPr>
      </a:lvl5pPr>
      <a:lvl6pPr marL="2514382" indent="-228580" algn="l" rtl="0" fontAlgn="base">
        <a:spcBef>
          <a:spcPct val="20000"/>
        </a:spcBef>
        <a:spcAft>
          <a:spcPct val="0"/>
        </a:spcAft>
        <a:buChar char="»"/>
        <a:defRPr sz="2000">
          <a:solidFill>
            <a:schemeClr val="tx1"/>
          </a:solidFill>
          <a:latin typeface="+mn-lt"/>
        </a:defRPr>
      </a:lvl6pPr>
      <a:lvl7pPr marL="2971543" indent="-228580" algn="l" rtl="0" fontAlgn="base">
        <a:spcBef>
          <a:spcPct val="20000"/>
        </a:spcBef>
        <a:spcAft>
          <a:spcPct val="0"/>
        </a:spcAft>
        <a:buChar char="»"/>
        <a:defRPr sz="2000">
          <a:solidFill>
            <a:schemeClr val="tx1"/>
          </a:solidFill>
          <a:latin typeface="+mn-lt"/>
        </a:defRPr>
      </a:lvl7pPr>
      <a:lvl8pPr marL="3428704" indent="-228580" algn="l" rtl="0" fontAlgn="base">
        <a:spcBef>
          <a:spcPct val="20000"/>
        </a:spcBef>
        <a:spcAft>
          <a:spcPct val="0"/>
        </a:spcAft>
        <a:buChar char="»"/>
        <a:defRPr sz="2000">
          <a:solidFill>
            <a:schemeClr val="tx1"/>
          </a:solidFill>
          <a:latin typeface="+mn-lt"/>
        </a:defRPr>
      </a:lvl8pPr>
      <a:lvl9pPr marL="3885864" indent="-22858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322" rtl="0" eaLnBrk="1" latinLnBrk="0" hangingPunct="1">
        <a:defRPr sz="1800" kern="1200">
          <a:solidFill>
            <a:schemeClr val="tx1"/>
          </a:solidFill>
          <a:latin typeface="+mn-lt"/>
          <a:ea typeface="+mn-ea"/>
          <a:cs typeface="+mn-cs"/>
        </a:defRPr>
      </a:lvl1pPr>
      <a:lvl2pPr marL="457161" algn="l" defTabSz="914322" rtl="0" eaLnBrk="1" latinLnBrk="0" hangingPunct="1">
        <a:defRPr sz="1800" kern="1200">
          <a:solidFill>
            <a:schemeClr val="tx1"/>
          </a:solidFill>
          <a:latin typeface="+mn-lt"/>
          <a:ea typeface="+mn-ea"/>
          <a:cs typeface="+mn-cs"/>
        </a:defRPr>
      </a:lvl2pPr>
      <a:lvl3pPr marL="914322" algn="l" defTabSz="914322" rtl="0" eaLnBrk="1" latinLnBrk="0" hangingPunct="1">
        <a:defRPr sz="1800" kern="1200">
          <a:solidFill>
            <a:schemeClr val="tx1"/>
          </a:solidFill>
          <a:latin typeface="+mn-lt"/>
          <a:ea typeface="+mn-ea"/>
          <a:cs typeface="+mn-cs"/>
        </a:defRPr>
      </a:lvl3pPr>
      <a:lvl4pPr marL="1371481" algn="l" defTabSz="914322" rtl="0" eaLnBrk="1" latinLnBrk="0" hangingPunct="1">
        <a:defRPr sz="1800" kern="1200">
          <a:solidFill>
            <a:schemeClr val="tx1"/>
          </a:solidFill>
          <a:latin typeface="+mn-lt"/>
          <a:ea typeface="+mn-ea"/>
          <a:cs typeface="+mn-cs"/>
        </a:defRPr>
      </a:lvl4pPr>
      <a:lvl5pPr marL="1828642" algn="l" defTabSz="914322" rtl="0" eaLnBrk="1" latinLnBrk="0" hangingPunct="1">
        <a:defRPr sz="1800" kern="1200">
          <a:solidFill>
            <a:schemeClr val="tx1"/>
          </a:solidFill>
          <a:latin typeface="+mn-lt"/>
          <a:ea typeface="+mn-ea"/>
          <a:cs typeface="+mn-cs"/>
        </a:defRPr>
      </a:lvl5pPr>
      <a:lvl6pPr marL="2285802" algn="l" defTabSz="914322" rtl="0" eaLnBrk="1" latinLnBrk="0" hangingPunct="1">
        <a:defRPr sz="1800" kern="1200">
          <a:solidFill>
            <a:schemeClr val="tx1"/>
          </a:solidFill>
          <a:latin typeface="+mn-lt"/>
          <a:ea typeface="+mn-ea"/>
          <a:cs typeface="+mn-cs"/>
        </a:defRPr>
      </a:lvl6pPr>
      <a:lvl7pPr marL="2742963" algn="l" defTabSz="914322" rtl="0" eaLnBrk="1" latinLnBrk="0" hangingPunct="1">
        <a:defRPr sz="1800" kern="1200">
          <a:solidFill>
            <a:schemeClr val="tx1"/>
          </a:solidFill>
          <a:latin typeface="+mn-lt"/>
          <a:ea typeface="+mn-ea"/>
          <a:cs typeface="+mn-cs"/>
        </a:defRPr>
      </a:lvl7pPr>
      <a:lvl8pPr marL="3200124" algn="l" defTabSz="914322" rtl="0" eaLnBrk="1" latinLnBrk="0" hangingPunct="1">
        <a:defRPr sz="1800" kern="1200">
          <a:solidFill>
            <a:schemeClr val="tx1"/>
          </a:solidFill>
          <a:latin typeface="+mn-lt"/>
          <a:ea typeface="+mn-ea"/>
          <a:cs typeface="+mn-cs"/>
        </a:defRPr>
      </a:lvl8pPr>
      <a:lvl9pPr marL="3657283" algn="l" defTabSz="91432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emf"/></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7FCAF9C8-FC63-8EFD-DE4E-220B2DEAD360}"/>
              </a:ext>
            </a:extLst>
          </p:cNvPr>
          <p:cNvSpPr/>
          <p:nvPr/>
        </p:nvSpPr>
        <p:spPr>
          <a:xfrm>
            <a:off x="0" y="854816"/>
            <a:ext cx="9144000" cy="600318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800"/>
          </a:p>
        </p:txBody>
      </p:sp>
      <p:sp>
        <p:nvSpPr>
          <p:cNvPr id="37891" name="Rectangle 3"/>
          <p:cNvSpPr>
            <a:spLocks noGrp="1" noChangeArrowheads="1"/>
          </p:cNvSpPr>
          <p:nvPr>
            <p:ph idx="1"/>
          </p:nvPr>
        </p:nvSpPr>
        <p:spPr>
          <a:xfrm>
            <a:off x="1115617" y="3104964"/>
            <a:ext cx="6857999" cy="2895786"/>
          </a:xfrm>
        </p:spPr>
        <p:txBody>
          <a:bodyPr vert="horz" wrap="square" lIns="67861" tIns="33335" rIns="67861" bIns="33335" numCol="1" rtlCol="0" anchor="t" anchorCtr="0" compatLnSpc="1">
            <a:prstTxWarp prst="textNoShape">
              <a:avLst/>
            </a:prstTxWarp>
            <a:normAutofit/>
          </a:bodyPr>
          <a:lstStyle/>
          <a:p>
            <a:pPr algn="ctr" eaLnBrk="1" hangingPunct="1">
              <a:lnSpc>
                <a:spcPct val="80000"/>
              </a:lnSpc>
              <a:buFont typeface="Wingdings" pitchFamily="2" charset="2"/>
              <a:buNone/>
            </a:pPr>
            <a:endParaRPr lang="en-US" altLang="it-IT" sz="750" dirty="0">
              <a:latin typeface="Abadi" panose="020B0604020104020204" pitchFamily="34" charset="0"/>
            </a:endParaRPr>
          </a:p>
          <a:p>
            <a:pPr algn="ctr">
              <a:lnSpc>
                <a:spcPct val="80000"/>
              </a:lnSpc>
              <a:buNone/>
            </a:pPr>
            <a:r>
              <a:rPr lang="it-IT" altLang="it-IT" sz="2700" b="1" dirty="0">
                <a:latin typeface="Abadi" panose="020B0604020104020204" pitchFamily="34" charset="0"/>
              </a:rPr>
              <a:t>Fabio Paternò</a:t>
            </a:r>
            <a:endParaRPr lang="en-US" altLang="it-IT" sz="2700" b="1" dirty="0">
              <a:latin typeface="Abadi" panose="020B0604020104020204" pitchFamily="34" charset="0"/>
            </a:endParaRPr>
          </a:p>
          <a:p>
            <a:pPr algn="ctr" eaLnBrk="1" hangingPunct="1">
              <a:lnSpc>
                <a:spcPct val="80000"/>
              </a:lnSpc>
              <a:buFont typeface="Wingdings" pitchFamily="2" charset="2"/>
              <a:buNone/>
            </a:pPr>
            <a:r>
              <a:rPr lang="en-US" altLang="it-IT" sz="2400" b="1" dirty="0">
                <a:solidFill>
                  <a:srgbClr val="3E7E1F"/>
                </a:solidFill>
                <a:latin typeface="Abadi" panose="020B0604020104020204" pitchFamily="34" charset="0"/>
              </a:rPr>
              <a:t>Human Interfaces in Information Systems Laboratory</a:t>
            </a:r>
          </a:p>
          <a:p>
            <a:pPr algn="ctr">
              <a:lnSpc>
                <a:spcPct val="80000"/>
              </a:lnSpc>
              <a:buNone/>
            </a:pPr>
            <a:r>
              <a:rPr lang="en-US" altLang="it-IT" sz="2100" b="1" dirty="0">
                <a:solidFill>
                  <a:srgbClr val="3E7E1F"/>
                </a:solidFill>
                <a:latin typeface="Abadi" panose="020B0604020104020204" pitchFamily="34" charset="0"/>
              </a:rPr>
              <a:t>CNR-ISTI, </a:t>
            </a:r>
            <a:r>
              <a:rPr lang="en-US" altLang="it-IT" b="1" dirty="0">
                <a:solidFill>
                  <a:srgbClr val="3E7E1F"/>
                </a:solidFill>
                <a:latin typeface="Abadi" panose="020B0604020104020204" pitchFamily="34" charset="0"/>
              </a:rPr>
              <a:t>Pisa, Italy</a:t>
            </a:r>
          </a:p>
          <a:p>
            <a:pPr algn="ctr" eaLnBrk="1" hangingPunct="1">
              <a:lnSpc>
                <a:spcPct val="80000"/>
              </a:lnSpc>
              <a:buFont typeface="Wingdings" pitchFamily="2" charset="2"/>
              <a:buNone/>
            </a:pPr>
            <a:endParaRPr lang="en-US" altLang="it-IT" sz="1500" b="1" dirty="0">
              <a:solidFill>
                <a:srgbClr val="3E7E1F"/>
              </a:solidFill>
              <a:latin typeface="Abadi" panose="020B0604020104020204" pitchFamily="34" charset="0"/>
            </a:endParaRPr>
          </a:p>
          <a:p>
            <a:pPr algn="ctr" eaLnBrk="1" hangingPunct="1">
              <a:lnSpc>
                <a:spcPct val="80000"/>
              </a:lnSpc>
              <a:buFont typeface="Wingdings" pitchFamily="2" charset="2"/>
              <a:buNone/>
            </a:pPr>
            <a:r>
              <a:rPr lang="en-US" altLang="it-IT" b="1" dirty="0">
                <a:latin typeface="Abadi" panose="020B0604020104020204" pitchFamily="34" charset="0"/>
              </a:rPr>
              <a:t>fabio.paterno@isti.cnr.it</a:t>
            </a:r>
          </a:p>
          <a:p>
            <a:pPr>
              <a:lnSpc>
                <a:spcPct val="80000"/>
              </a:lnSpc>
              <a:buFont typeface="Wingdings" pitchFamily="2" charset="2"/>
              <a:buNone/>
            </a:pPr>
            <a:endParaRPr lang="en-US" altLang="it-IT" b="1" dirty="0">
              <a:latin typeface="Abadi" panose="020B0604020104020204" pitchFamily="34" charset="0"/>
            </a:endParaRPr>
          </a:p>
          <a:p>
            <a:pPr>
              <a:lnSpc>
                <a:spcPct val="80000"/>
              </a:lnSpc>
              <a:spcBef>
                <a:spcPct val="0"/>
              </a:spcBef>
              <a:buFont typeface="Wingdings" pitchFamily="2" charset="2"/>
              <a:buNone/>
            </a:pPr>
            <a:endParaRPr lang="en-US" altLang="it-IT" sz="600" dirty="0">
              <a:latin typeface="Abadi" panose="020B0604020104020204" pitchFamily="34" charset="0"/>
            </a:endParaRPr>
          </a:p>
          <a:p>
            <a:pPr>
              <a:lnSpc>
                <a:spcPct val="110000"/>
              </a:lnSpc>
              <a:spcBef>
                <a:spcPct val="0"/>
              </a:spcBef>
              <a:buFont typeface="Wingdings" pitchFamily="2" charset="2"/>
              <a:buNone/>
            </a:pPr>
            <a:endParaRPr lang="en-US" altLang="it-IT" sz="600" dirty="0">
              <a:latin typeface="Abadi" panose="020B0604020104020204" pitchFamily="34" charset="0"/>
            </a:endParaRPr>
          </a:p>
          <a:p>
            <a:pPr>
              <a:lnSpc>
                <a:spcPct val="110000"/>
              </a:lnSpc>
              <a:spcBef>
                <a:spcPct val="0"/>
              </a:spcBef>
              <a:buFont typeface="Wingdings" pitchFamily="2" charset="2"/>
              <a:buNone/>
            </a:pPr>
            <a:endParaRPr lang="en-US" altLang="it-IT" sz="750" dirty="0">
              <a:latin typeface="Abadi" panose="020B0604020104020204" pitchFamily="34" charset="0"/>
            </a:endParaRPr>
          </a:p>
        </p:txBody>
      </p:sp>
      <p:pic>
        <p:nvPicPr>
          <p:cNvPr id="1026" name="Picture 2" descr="CNR - Clust-ER Health">
            <a:extLst>
              <a:ext uri="{FF2B5EF4-FFF2-40B4-BE49-F238E27FC236}">
                <a16:creationId xmlns:a16="http://schemas.microsoft.com/office/drawing/2014/main" id="{56B66111-C80D-C5B4-E138-0DBC0BC044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3838" y="5319210"/>
            <a:ext cx="1417006" cy="51514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po 5">
            <a:extLst>
              <a:ext uri="{FF2B5EF4-FFF2-40B4-BE49-F238E27FC236}">
                <a16:creationId xmlns:a16="http://schemas.microsoft.com/office/drawing/2014/main" id="{5BE5F09A-3910-2B6C-22BF-11940687979B}"/>
              </a:ext>
            </a:extLst>
          </p:cNvPr>
          <p:cNvGrpSpPr/>
          <p:nvPr/>
        </p:nvGrpSpPr>
        <p:grpSpPr>
          <a:xfrm>
            <a:off x="-59156" y="0"/>
            <a:ext cx="9221156" cy="3104964"/>
            <a:chOff x="15338" y="764704"/>
            <a:chExt cx="9137726" cy="3024336"/>
          </a:xfrm>
        </p:grpSpPr>
        <p:sp>
          <p:nvSpPr>
            <p:cNvPr id="2" name="Rettangolo 1">
              <a:extLst>
                <a:ext uri="{FF2B5EF4-FFF2-40B4-BE49-F238E27FC236}">
                  <a16:creationId xmlns:a16="http://schemas.microsoft.com/office/drawing/2014/main" id="{2F74D60A-919F-EF4E-2574-9670BE756FD1}"/>
                </a:ext>
              </a:extLst>
            </p:cNvPr>
            <p:cNvSpPr/>
            <p:nvPr/>
          </p:nvSpPr>
          <p:spPr>
            <a:xfrm>
              <a:off x="56123" y="764704"/>
              <a:ext cx="9096941" cy="3024336"/>
            </a:xfrm>
            <a:prstGeom prst="rect">
              <a:avLst/>
            </a:prstGeom>
            <a:solidFill>
              <a:srgbClr val="73CCEE">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800"/>
            </a:p>
          </p:txBody>
        </p:sp>
        <p:sp>
          <p:nvSpPr>
            <p:cNvPr id="5" name="CasellaDiTesto 4">
              <a:extLst>
                <a:ext uri="{FF2B5EF4-FFF2-40B4-BE49-F238E27FC236}">
                  <a16:creationId xmlns:a16="http://schemas.microsoft.com/office/drawing/2014/main" id="{D687A8EC-3E7B-251A-5B7C-C3FDFBF2FA8A}"/>
                </a:ext>
              </a:extLst>
            </p:cNvPr>
            <p:cNvSpPr txBox="1"/>
            <p:nvPr/>
          </p:nvSpPr>
          <p:spPr>
            <a:xfrm>
              <a:off x="15338" y="1703285"/>
              <a:ext cx="9096942" cy="1988570"/>
            </a:xfrm>
            <a:prstGeom prst="rect">
              <a:avLst/>
            </a:prstGeom>
            <a:noFill/>
          </p:spPr>
          <p:txBody>
            <a:bodyPr wrap="square">
              <a:spAutoFit/>
            </a:bodyPr>
            <a:lstStyle/>
            <a:p>
              <a:pPr algn="ctr">
                <a:spcBef>
                  <a:spcPts val="449"/>
                </a:spcBef>
              </a:pPr>
              <a:r>
                <a:rPr lang="en-US" sz="4000" b="1" dirty="0">
                  <a:solidFill>
                    <a:srgbClr val="C00000"/>
                  </a:solidFill>
                </a:rPr>
                <a:t>Human-Computer Interaction </a:t>
              </a:r>
            </a:p>
            <a:p>
              <a:pPr algn="ctr">
                <a:spcBef>
                  <a:spcPts val="449"/>
                </a:spcBef>
              </a:pPr>
              <a:r>
                <a:rPr lang="en-US" sz="4000" b="1" dirty="0">
                  <a:solidFill>
                    <a:srgbClr val="C00000"/>
                  </a:solidFill>
                </a:rPr>
                <a:t>&amp; </a:t>
              </a:r>
            </a:p>
            <a:p>
              <a:pPr algn="ctr">
                <a:spcBef>
                  <a:spcPts val="449"/>
                </a:spcBef>
              </a:pPr>
              <a:r>
                <a:rPr lang="en-US" sz="4000" b="1" dirty="0">
                  <a:solidFill>
                    <a:srgbClr val="C00000"/>
                  </a:solidFill>
                </a:rPr>
                <a:t>Artificial Intelligence</a:t>
              </a:r>
              <a:endParaRPr lang="en-US" altLang="it-IT" sz="5400" dirty="0">
                <a:latin typeface="Abadi" panose="020B0604020104020204" pitchFamily="34" charset="0"/>
              </a:endParaRPr>
            </a:p>
          </p:txBody>
        </p:sp>
      </p:grpSp>
      <p:pic>
        <p:nvPicPr>
          <p:cNvPr id="1030" name="Picture 6" descr="Istituto di scienza e tecnologie dell'informazione - Wikipedia">
            <a:extLst>
              <a:ext uri="{FF2B5EF4-FFF2-40B4-BE49-F238E27FC236}">
                <a16:creationId xmlns:a16="http://schemas.microsoft.com/office/drawing/2014/main" id="{F9833434-7A9B-C5A1-665D-F4188381C0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4018" y="5211198"/>
            <a:ext cx="1256980" cy="619062"/>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1986ED21-3071-BBA7-D483-1715BF2E761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52912" y="4869160"/>
            <a:ext cx="2712013" cy="1230985"/>
          </a:xfrm>
          <a:prstGeom prst="rect">
            <a:avLst/>
          </a:prstGeom>
        </p:spPr>
      </p:pic>
    </p:spTree>
    <p:extLst>
      <p:ext uri="{BB962C8B-B14F-4D97-AF65-F5344CB8AC3E}">
        <p14:creationId xmlns:p14="http://schemas.microsoft.com/office/powerpoint/2010/main" val="276401508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1989-6D5E-4B91-B5B6-C7113F0A0394}"/>
              </a:ext>
            </a:extLst>
          </p:cNvPr>
          <p:cNvSpPr>
            <a:spLocks noGrp="1"/>
          </p:cNvSpPr>
          <p:nvPr>
            <p:ph type="title"/>
          </p:nvPr>
        </p:nvSpPr>
        <p:spPr>
          <a:xfrm>
            <a:off x="-1" y="-28332"/>
            <a:ext cx="9122163" cy="994172"/>
          </a:xfrm>
          <a:solidFill>
            <a:srgbClr val="65EBFD"/>
          </a:solidFill>
        </p:spPr>
        <p:txBody>
          <a:bodyPr/>
          <a:lstStyle/>
          <a:p>
            <a:r>
              <a:rPr lang="en-GB" b="1" dirty="0">
                <a:solidFill>
                  <a:srgbClr val="C00000"/>
                </a:solidFill>
                <a:latin typeface="Trebuchet MS" panose="020B0603020202020204" pitchFamily="34" charset="0"/>
              </a:rPr>
              <a:t>Intelligent Recommendation</a:t>
            </a:r>
          </a:p>
        </p:txBody>
      </p:sp>
      <p:sp>
        <p:nvSpPr>
          <p:cNvPr id="3" name="Content Placeholder 2">
            <a:extLst>
              <a:ext uri="{FF2B5EF4-FFF2-40B4-BE49-F238E27FC236}">
                <a16:creationId xmlns:a16="http://schemas.microsoft.com/office/drawing/2014/main" id="{E7A461B6-3859-4EAC-8291-23C486785BE1}"/>
              </a:ext>
            </a:extLst>
          </p:cNvPr>
          <p:cNvSpPr>
            <a:spLocks noGrp="1"/>
          </p:cNvSpPr>
          <p:nvPr>
            <p:ph idx="1"/>
          </p:nvPr>
        </p:nvSpPr>
        <p:spPr>
          <a:xfrm>
            <a:off x="66233" y="1924243"/>
            <a:ext cx="6576817" cy="2931002"/>
          </a:xfrm>
        </p:spPr>
        <p:txBody>
          <a:bodyPr>
            <a:noAutofit/>
          </a:bodyPr>
          <a:lstStyle/>
          <a:p>
            <a:pPr marL="0" indent="0">
              <a:spcBef>
                <a:spcPts val="0"/>
              </a:spcBef>
              <a:buNone/>
            </a:pPr>
            <a:r>
              <a:rPr lang="en-GB" sz="2000" dirty="0">
                <a:latin typeface="Times New Roman" panose="02020603050405020304" pitchFamily="18" charset="0"/>
                <a:cs typeface="Times New Roman" panose="02020603050405020304" pitchFamily="18" charset="0"/>
              </a:rPr>
              <a:t>Specific characteristics of the MAR setting:</a:t>
            </a:r>
          </a:p>
          <a:p>
            <a:pPr>
              <a:spcBef>
                <a:spcPts val="0"/>
              </a:spcBef>
            </a:pPr>
            <a:r>
              <a:rPr lang="en-GB" sz="2000" dirty="0">
                <a:latin typeface="Times New Roman" panose="02020603050405020304" pitchFamily="18" charset="0"/>
                <a:cs typeface="Times New Roman" panose="02020603050405020304" pitchFamily="18" charset="0"/>
              </a:rPr>
              <a:t>the creation of rules does not necessarily occur in a sequential manner.</a:t>
            </a:r>
          </a:p>
          <a:p>
            <a:pPr>
              <a:spcBef>
                <a:spcPts val="0"/>
              </a:spcBef>
            </a:pPr>
            <a:r>
              <a:rPr lang="en-GB" sz="2000" dirty="0">
                <a:latin typeface="Times New Roman" panose="02020603050405020304" pitchFamily="18" charset="0"/>
                <a:cs typeface="Times New Roman" panose="02020603050405020304" pitchFamily="18" charset="0"/>
              </a:rPr>
              <a:t>scarcity of space on the mobile screen,</a:t>
            </a:r>
          </a:p>
          <a:p>
            <a:pPr>
              <a:spcBef>
                <a:spcPts val="0"/>
              </a:spcBef>
            </a:pPr>
            <a:r>
              <a:rPr lang="en-GB" sz="2000" dirty="0">
                <a:latin typeface="Times New Roman" panose="02020603050405020304" pitchFamily="18" charset="0"/>
                <a:cs typeface="Times New Roman" panose="02020603050405020304" pitchFamily="18" charset="0"/>
              </a:rPr>
              <a:t>Neural Collaborative Filtering &amp; BERT-Based classifier</a:t>
            </a:r>
          </a:p>
          <a:p>
            <a:pPr marL="0" indent="0">
              <a:buNone/>
            </a:pPr>
            <a:endParaRPr lang="en-GB" sz="2000" dirty="0">
              <a:latin typeface="Times New Roman" panose="02020603050405020304" pitchFamily="18" charset="0"/>
              <a:cs typeface="Times New Roman" panose="02020603050405020304" pitchFamily="18" charset="0"/>
            </a:endParaRPr>
          </a:p>
        </p:txBody>
      </p:sp>
      <p:sp>
        <p:nvSpPr>
          <p:cNvPr id="10" name="Slide Number Placeholder 9">
            <a:extLst>
              <a:ext uri="{FF2B5EF4-FFF2-40B4-BE49-F238E27FC236}">
                <a16:creationId xmlns:a16="http://schemas.microsoft.com/office/drawing/2014/main" id="{7FAB5156-C745-E7CC-2471-4F8C9D8774E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03582C-BD8D-4EB7-85AD-3BD79614B776}" type="slidenum">
              <a:rPr lang="en-GB" smtClean="0"/>
              <a:pPr/>
              <a:t>10</a:t>
            </a:fld>
            <a:endParaRPr lang="en-GB"/>
          </a:p>
        </p:txBody>
      </p:sp>
      <p:sp>
        <p:nvSpPr>
          <p:cNvPr id="5" name="Rettangolo 4">
            <a:extLst>
              <a:ext uri="{FF2B5EF4-FFF2-40B4-BE49-F238E27FC236}">
                <a16:creationId xmlns:a16="http://schemas.microsoft.com/office/drawing/2014/main" id="{32BF4BAD-4F71-15B7-DB22-3546DBCF997F}"/>
              </a:ext>
            </a:extLst>
          </p:cNvPr>
          <p:cNvSpPr/>
          <p:nvPr/>
        </p:nvSpPr>
        <p:spPr>
          <a:xfrm>
            <a:off x="21837" y="961498"/>
            <a:ext cx="9122163" cy="830997"/>
          </a:xfrm>
          <a:prstGeom prst="rect">
            <a:avLst/>
          </a:prstGeom>
        </p:spPr>
        <p:txBody>
          <a:bodyPr wrap="square">
            <a:spAutoFit/>
          </a:bodyPr>
          <a:lstStyle/>
          <a:p>
            <a:pPr marL="342900" indent="-342900">
              <a:buFont typeface="Arial" panose="020B0604020202020204" pitchFamily="34" charset="0"/>
              <a:buChar char="•"/>
            </a:pPr>
            <a:r>
              <a:rPr lang="en-US" b="0" dirty="0"/>
              <a:t>They can exploit data sets, user </a:t>
            </a:r>
            <a:r>
              <a:rPr lang="en-US" b="0" dirty="0" err="1"/>
              <a:t>behaviour</a:t>
            </a:r>
            <a:r>
              <a:rPr lang="en-US" b="0" dirty="0"/>
              <a:t>, current interactions</a:t>
            </a:r>
          </a:p>
          <a:p>
            <a:pPr marL="342900" indent="-342900">
              <a:buFont typeface="Arial" panose="020B0604020202020204" pitchFamily="34" charset="0"/>
              <a:buChar char="•"/>
            </a:pPr>
            <a:r>
              <a:rPr lang="en-US" b="0" dirty="0"/>
              <a:t>Beginners -&gt; guided / Advanced users -&gt; new possibilities </a:t>
            </a:r>
          </a:p>
        </p:txBody>
      </p:sp>
      <p:pic>
        <p:nvPicPr>
          <p:cNvPr id="6" name="Immagine 5">
            <a:extLst>
              <a:ext uri="{FF2B5EF4-FFF2-40B4-BE49-F238E27FC236}">
                <a16:creationId xmlns:a16="http://schemas.microsoft.com/office/drawing/2014/main" id="{D30ECB3F-3359-18C8-1397-016A1ADEC149}"/>
              </a:ext>
            </a:extLst>
          </p:cNvPr>
          <p:cNvPicPr>
            <a:picLocks noChangeAspect="1"/>
          </p:cNvPicPr>
          <p:nvPr/>
        </p:nvPicPr>
        <p:blipFill>
          <a:blip r:embed="rId3"/>
          <a:stretch>
            <a:fillRect/>
          </a:stretch>
        </p:blipFill>
        <p:spPr>
          <a:xfrm>
            <a:off x="6660232" y="1747050"/>
            <a:ext cx="2483768" cy="5100165"/>
          </a:xfrm>
          <a:prstGeom prst="rect">
            <a:avLst/>
          </a:prstGeom>
        </p:spPr>
      </p:pic>
      <p:sp>
        <p:nvSpPr>
          <p:cNvPr id="7" name="Rectangle: Rounded Corners 54">
            <a:extLst>
              <a:ext uri="{FF2B5EF4-FFF2-40B4-BE49-F238E27FC236}">
                <a16:creationId xmlns:a16="http://schemas.microsoft.com/office/drawing/2014/main" id="{2A017E1A-5B9C-CD22-DE68-F0FED8FA0365}"/>
              </a:ext>
            </a:extLst>
          </p:cNvPr>
          <p:cNvSpPr/>
          <p:nvPr/>
        </p:nvSpPr>
        <p:spPr>
          <a:xfrm>
            <a:off x="983038" y="4203842"/>
            <a:ext cx="3912770" cy="146655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15">
            <a:extLst>
              <a:ext uri="{FF2B5EF4-FFF2-40B4-BE49-F238E27FC236}">
                <a16:creationId xmlns:a16="http://schemas.microsoft.com/office/drawing/2014/main" id="{62B9EE01-C26B-48CA-7488-019424CBC90B}"/>
              </a:ext>
            </a:extLst>
          </p:cNvPr>
          <p:cNvSpPr txBox="1"/>
          <p:nvPr/>
        </p:nvSpPr>
        <p:spPr>
          <a:xfrm>
            <a:off x="4092769" y="5834566"/>
            <a:ext cx="803039" cy="25391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endParaRPr lang="en-GB" sz="1050" dirty="0">
              <a:latin typeface="Roboto" panose="02000000000000000000" pitchFamily="2" charset="0"/>
              <a:ea typeface="Roboto" panose="02000000000000000000" pitchFamily="2" charset="0"/>
              <a:cs typeface="Roboto" panose="02000000000000000000" pitchFamily="2" charset="0"/>
            </a:endParaRPr>
          </a:p>
        </p:txBody>
      </p:sp>
      <p:sp>
        <p:nvSpPr>
          <p:cNvPr id="9" name="TextBox 14">
            <a:extLst>
              <a:ext uri="{FF2B5EF4-FFF2-40B4-BE49-F238E27FC236}">
                <a16:creationId xmlns:a16="http://schemas.microsoft.com/office/drawing/2014/main" id="{30764ACC-EE9D-914F-AB84-4619EC6EFFBF}"/>
              </a:ext>
            </a:extLst>
          </p:cNvPr>
          <p:cNvSpPr txBox="1"/>
          <p:nvPr/>
        </p:nvSpPr>
        <p:spPr>
          <a:xfrm>
            <a:off x="2987900" y="5834566"/>
            <a:ext cx="803039" cy="25391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endParaRPr lang="en-GB" sz="1050" dirty="0">
              <a:latin typeface="Roboto" panose="02000000000000000000" pitchFamily="2" charset="0"/>
              <a:ea typeface="Roboto" panose="02000000000000000000" pitchFamily="2" charset="0"/>
              <a:cs typeface="Roboto" panose="02000000000000000000" pitchFamily="2" charset="0"/>
            </a:endParaRPr>
          </a:p>
        </p:txBody>
      </p:sp>
      <p:sp>
        <p:nvSpPr>
          <p:cNvPr id="11" name="TextBox 13">
            <a:extLst>
              <a:ext uri="{FF2B5EF4-FFF2-40B4-BE49-F238E27FC236}">
                <a16:creationId xmlns:a16="http://schemas.microsoft.com/office/drawing/2014/main" id="{3387E721-AEFC-FE9C-7F9A-0A8E3BBD9505}"/>
              </a:ext>
            </a:extLst>
          </p:cNvPr>
          <p:cNvSpPr txBox="1"/>
          <p:nvPr/>
        </p:nvSpPr>
        <p:spPr>
          <a:xfrm>
            <a:off x="1892868" y="5838509"/>
            <a:ext cx="803039" cy="25391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endParaRPr lang="en-GB" sz="105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12">
            <a:extLst>
              <a:ext uri="{FF2B5EF4-FFF2-40B4-BE49-F238E27FC236}">
                <a16:creationId xmlns:a16="http://schemas.microsoft.com/office/drawing/2014/main" id="{DDBA784C-4461-B6E1-CFD0-8C4125A3EF76}"/>
              </a:ext>
            </a:extLst>
          </p:cNvPr>
          <p:cNvSpPr/>
          <p:nvPr/>
        </p:nvSpPr>
        <p:spPr>
          <a:xfrm>
            <a:off x="835744" y="5848707"/>
            <a:ext cx="765132" cy="2166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TextBox 4">
            <a:extLst>
              <a:ext uri="{FF2B5EF4-FFF2-40B4-BE49-F238E27FC236}">
                <a16:creationId xmlns:a16="http://schemas.microsoft.com/office/drawing/2014/main" id="{7FC4656C-A9E4-B346-264F-DD15B7163E14}"/>
              </a:ext>
            </a:extLst>
          </p:cNvPr>
          <p:cNvSpPr txBox="1"/>
          <p:nvPr/>
        </p:nvSpPr>
        <p:spPr>
          <a:xfrm>
            <a:off x="2841094" y="6206070"/>
            <a:ext cx="1265544" cy="415498"/>
          </a:xfrm>
          <a:prstGeom prst="rect">
            <a:avLst/>
          </a:prstGeom>
          <a:noFill/>
        </p:spPr>
        <p:txBody>
          <a:bodyPr wrap="square">
            <a:spAutoFit/>
          </a:bodyPr>
          <a:lstStyle/>
          <a:p>
            <a:r>
              <a:rPr lang="en-GB" sz="1050" dirty="0" err="1">
                <a:latin typeface="Consolas" panose="020B0609020204030204" pitchFamily="49" charset="0"/>
              </a:rPr>
              <a:t>Action:sms-notification</a:t>
            </a:r>
            <a:endParaRPr lang="en-GB" sz="1200" i="1" u="sng" dirty="0"/>
          </a:p>
        </p:txBody>
      </p:sp>
      <p:sp>
        <p:nvSpPr>
          <p:cNvPr id="15" name="TextBox 5">
            <a:extLst>
              <a:ext uri="{FF2B5EF4-FFF2-40B4-BE49-F238E27FC236}">
                <a16:creationId xmlns:a16="http://schemas.microsoft.com/office/drawing/2014/main" id="{C3778E8C-7EDE-D93D-D453-D46ADAD6D20A}"/>
              </a:ext>
            </a:extLst>
          </p:cNvPr>
          <p:cNvSpPr txBox="1"/>
          <p:nvPr/>
        </p:nvSpPr>
        <p:spPr>
          <a:xfrm>
            <a:off x="3994411" y="6206070"/>
            <a:ext cx="1900769" cy="600164"/>
          </a:xfrm>
          <a:prstGeom prst="rect">
            <a:avLst/>
          </a:prstGeom>
          <a:noFill/>
        </p:spPr>
        <p:txBody>
          <a:bodyPr wrap="square">
            <a:spAutoFit/>
          </a:bodyPr>
          <a:lstStyle/>
          <a:p>
            <a:r>
              <a:rPr lang="en-GB" sz="1050" dirty="0">
                <a:latin typeface="Consolas" panose="020B0609020204030204" pitchFamily="49" charset="0"/>
              </a:rPr>
              <a:t>Send the message: “close the windows!!”</a:t>
            </a:r>
          </a:p>
          <a:p>
            <a:endParaRPr lang="en-GB" sz="1200" i="1" u="sng" dirty="0">
              <a:latin typeface="Consolas" panose="020B0609020204030204" pitchFamily="49" charset="0"/>
            </a:endParaRPr>
          </a:p>
        </p:txBody>
      </p:sp>
      <p:sp>
        <p:nvSpPr>
          <p:cNvPr id="16" name="TextBox 6">
            <a:extLst>
              <a:ext uri="{FF2B5EF4-FFF2-40B4-BE49-F238E27FC236}">
                <a16:creationId xmlns:a16="http://schemas.microsoft.com/office/drawing/2014/main" id="{F7B6A145-E36D-B563-91A6-104B48530958}"/>
              </a:ext>
            </a:extLst>
          </p:cNvPr>
          <p:cNvSpPr txBox="1"/>
          <p:nvPr/>
        </p:nvSpPr>
        <p:spPr>
          <a:xfrm>
            <a:off x="1762194" y="6340871"/>
            <a:ext cx="1053770" cy="253916"/>
          </a:xfrm>
          <a:prstGeom prst="rect">
            <a:avLst/>
          </a:prstGeom>
          <a:noFill/>
        </p:spPr>
        <p:txBody>
          <a:bodyPr wrap="square">
            <a:spAutoFit/>
          </a:bodyPr>
          <a:lstStyle/>
          <a:p>
            <a:pPr algn="just"/>
            <a:r>
              <a:rPr lang="en-GB" sz="1050" dirty="0">
                <a:latin typeface="Consolas" panose="020B0609020204030204" pitchFamily="49" charset="0"/>
              </a:rPr>
              <a:t>Student-12</a:t>
            </a:r>
          </a:p>
        </p:txBody>
      </p:sp>
      <p:sp>
        <p:nvSpPr>
          <p:cNvPr id="17" name="TextBox 7">
            <a:extLst>
              <a:ext uri="{FF2B5EF4-FFF2-40B4-BE49-F238E27FC236}">
                <a16:creationId xmlns:a16="http://schemas.microsoft.com/office/drawing/2014/main" id="{C87DA91B-63D9-7302-431E-06FB2921FF1E}"/>
              </a:ext>
            </a:extLst>
          </p:cNvPr>
          <p:cNvSpPr txBox="1"/>
          <p:nvPr/>
        </p:nvSpPr>
        <p:spPr>
          <a:xfrm>
            <a:off x="-86823" y="6326561"/>
            <a:ext cx="1931649" cy="253916"/>
          </a:xfrm>
          <a:prstGeom prst="rect">
            <a:avLst/>
          </a:prstGeom>
          <a:noFill/>
        </p:spPr>
        <p:txBody>
          <a:bodyPr wrap="square">
            <a:spAutoFit/>
          </a:bodyPr>
          <a:lstStyle/>
          <a:p>
            <a:pPr algn="just"/>
            <a:r>
              <a:rPr lang="en-GB" sz="1050" dirty="0" err="1">
                <a:latin typeface="Consolas" panose="020B0609020204030204" pitchFamily="49" charset="0"/>
              </a:rPr>
              <a:t>Event:weather-isRaining</a:t>
            </a:r>
            <a:endParaRPr lang="en-GB" sz="1200" dirty="0">
              <a:latin typeface="Consolas" panose="020B0609020204030204" pitchFamily="49" charset="0"/>
            </a:endParaRPr>
          </a:p>
        </p:txBody>
      </p:sp>
      <p:sp>
        <p:nvSpPr>
          <p:cNvPr id="18" name="TextBox 8">
            <a:extLst>
              <a:ext uri="{FF2B5EF4-FFF2-40B4-BE49-F238E27FC236}">
                <a16:creationId xmlns:a16="http://schemas.microsoft.com/office/drawing/2014/main" id="{DA5CC8F5-6C45-E45B-75D7-472C1ACDF4DF}"/>
              </a:ext>
            </a:extLst>
          </p:cNvPr>
          <p:cNvSpPr txBox="1"/>
          <p:nvPr/>
        </p:nvSpPr>
        <p:spPr>
          <a:xfrm>
            <a:off x="785508" y="5834566"/>
            <a:ext cx="815368" cy="4154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1050" dirty="0">
                <a:latin typeface="Roboto" panose="02000000000000000000" pitchFamily="2" charset="0"/>
                <a:ea typeface="Roboto" panose="02000000000000000000" pitchFamily="2" charset="0"/>
                <a:cs typeface="Roboto" panose="02000000000000000000" pitchFamily="2" charset="0"/>
              </a:rPr>
              <a:t>Item vector</a:t>
            </a:r>
          </a:p>
        </p:txBody>
      </p:sp>
      <p:sp>
        <p:nvSpPr>
          <p:cNvPr id="19" name="TextBox 9">
            <a:extLst>
              <a:ext uri="{FF2B5EF4-FFF2-40B4-BE49-F238E27FC236}">
                <a16:creationId xmlns:a16="http://schemas.microsoft.com/office/drawing/2014/main" id="{AAC5FDB9-6428-8572-E6E3-0F6B3F06BC26}"/>
              </a:ext>
            </a:extLst>
          </p:cNvPr>
          <p:cNvSpPr txBox="1"/>
          <p:nvPr/>
        </p:nvSpPr>
        <p:spPr>
          <a:xfrm>
            <a:off x="1862004" y="5841635"/>
            <a:ext cx="918446" cy="253916"/>
          </a:xfrm>
          <a:prstGeom prst="rect">
            <a:avLst/>
          </a:prstGeom>
          <a:noFill/>
        </p:spPr>
        <p:txBody>
          <a:bodyPr wrap="square" rtlCol="0">
            <a:spAutoFit/>
          </a:bodyPr>
          <a:lstStyle/>
          <a:p>
            <a:r>
              <a:rPr lang="en-GB" sz="1050" dirty="0">
                <a:latin typeface="Roboto" panose="02000000000000000000" pitchFamily="2" charset="0"/>
                <a:ea typeface="Roboto" panose="02000000000000000000" pitchFamily="2" charset="0"/>
                <a:cs typeface="Roboto" panose="02000000000000000000" pitchFamily="2" charset="0"/>
              </a:rPr>
              <a:t>User vector</a:t>
            </a:r>
          </a:p>
        </p:txBody>
      </p:sp>
      <p:sp>
        <p:nvSpPr>
          <p:cNvPr id="20" name="TextBox 10">
            <a:extLst>
              <a:ext uri="{FF2B5EF4-FFF2-40B4-BE49-F238E27FC236}">
                <a16:creationId xmlns:a16="http://schemas.microsoft.com/office/drawing/2014/main" id="{263F6334-1511-7DA9-A87D-B5FFF2F465CC}"/>
              </a:ext>
            </a:extLst>
          </p:cNvPr>
          <p:cNvSpPr txBox="1"/>
          <p:nvPr/>
        </p:nvSpPr>
        <p:spPr>
          <a:xfrm>
            <a:off x="2932221" y="5848707"/>
            <a:ext cx="972581" cy="253916"/>
          </a:xfrm>
          <a:prstGeom prst="rect">
            <a:avLst/>
          </a:prstGeom>
          <a:noFill/>
        </p:spPr>
        <p:txBody>
          <a:bodyPr wrap="square" rtlCol="0">
            <a:spAutoFit/>
          </a:bodyPr>
          <a:lstStyle/>
          <a:p>
            <a:r>
              <a:rPr lang="en-GB" sz="1050" dirty="0">
                <a:latin typeface="Roboto" panose="02000000000000000000" pitchFamily="2" charset="0"/>
                <a:ea typeface="Roboto" panose="02000000000000000000" pitchFamily="2" charset="0"/>
                <a:cs typeface="Roboto" panose="02000000000000000000" pitchFamily="2" charset="0"/>
              </a:rPr>
              <a:t>Context </a:t>
            </a:r>
            <a:r>
              <a:rPr lang="en-GB" sz="1050" dirty="0" err="1">
                <a:latin typeface="Roboto" panose="02000000000000000000" pitchFamily="2" charset="0"/>
                <a:ea typeface="Roboto" panose="02000000000000000000" pitchFamily="2" charset="0"/>
                <a:cs typeface="Roboto" panose="02000000000000000000" pitchFamily="2" charset="0"/>
              </a:rPr>
              <a:t>vect</a:t>
            </a:r>
            <a:r>
              <a:rPr lang="en-GB" sz="1050" dirty="0">
                <a:latin typeface="Roboto" panose="02000000000000000000" pitchFamily="2" charset="0"/>
                <a:ea typeface="Roboto" panose="02000000000000000000" pitchFamily="2" charset="0"/>
                <a:cs typeface="Roboto" panose="02000000000000000000" pitchFamily="2" charset="0"/>
              </a:rPr>
              <a:t>.</a:t>
            </a:r>
          </a:p>
        </p:txBody>
      </p:sp>
      <p:sp>
        <p:nvSpPr>
          <p:cNvPr id="21" name="TextBox 11">
            <a:extLst>
              <a:ext uri="{FF2B5EF4-FFF2-40B4-BE49-F238E27FC236}">
                <a16:creationId xmlns:a16="http://schemas.microsoft.com/office/drawing/2014/main" id="{CE53E925-83B7-0BE6-16C0-CEFB491CD58C}"/>
              </a:ext>
            </a:extLst>
          </p:cNvPr>
          <p:cNvSpPr txBox="1"/>
          <p:nvPr/>
        </p:nvSpPr>
        <p:spPr>
          <a:xfrm>
            <a:off x="4098627" y="5841635"/>
            <a:ext cx="845630" cy="253916"/>
          </a:xfrm>
          <a:prstGeom prst="rect">
            <a:avLst/>
          </a:prstGeom>
          <a:noFill/>
        </p:spPr>
        <p:txBody>
          <a:bodyPr wrap="square" rtlCol="0">
            <a:spAutoFit/>
          </a:bodyPr>
          <a:lstStyle/>
          <a:p>
            <a:r>
              <a:rPr lang="en-GB" sz="1050" dirty="0">
                <a:latin typeface="Roboto" panose="02000000000000000000" pitchFamily="2" charset="0"/>
                <a:ea typeface="Roboto" panose="02000000000000000000" pitchFamily="2" charset="0"/>
                <a:cs typeface="Roboto" panose="02000000000000000000" pitchFamily="2" charset="0"/>
              </a:rPr>
              <a:t>Bert vector</a:t>
            </a:r>
          </a:p>
        </p:txBody>
      </p:sp>
      <p:sp>
        <p:nvSpPr>
          <p:cNvPr id="22" name="Rectangle 16">
            <a:extLst>
              <a:ext uri="{FF2B5EF4-FFF2-40B4-BE49-F238E27FC236}">
                <a16:creationId xmlns:a16="http://schemas.microsoft.com/office/drawing/2014/main" id="{8C558E6A-6405-DF47-EAAF-8EFE5ECC94AB}"/>
              </a:ext>
            </a:extLst>
          </p:cNvPr>
          <p:cNvSpPr/>
          <p:nvPr/>
        </p:nvSpPr>
        <p:spPr>
          <a:xfrm>
            <a:off x="1238990" y="5039350"/>
            <a:ext cx="1229497" cy="511112"/>
          </a:xfrm>
          <a:prstGeom prst="rect">
            <a:avLst/>
          </a:prstGeom>
          <a:solidFill>
            <a:schemeClr val="accent1">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GB" sz="1800">
              <a:solidFill>
                <a:schemeClr val="bg1"/>
              </a:solidFill>
            </a:endParaRPr>
          </a:p>
        </p:txBody>
      </p:sp>
      <p:sp>
        <p:nvSpPr>
          <p:cNvPr id="23" name="TextBox 17">
            <a:extLst>
              <a:ext uri="{FF2B5EF4-FFF2-40B4-BE49-F238E27FC236}">
                <a16:creationId xmlns:a16="http://schemas.microsoft.com/office/drawing/2014/main" id="{06B689FD-E879-01D0-A907-C63BFE1DA644}"/>
              </a:ext>
            </a:extLst>
          </p:cNvPr>
          <p:cNvSpPr txBox="1"/>
          <p:nvPr/>
        </p:nvSpPr>
        <p:spPr>
          <a:xfrm>
            <a:off x="1479682" y="5081409"/>
            <a:ext cx="950489" cy="461665"/>
          </a:xfrm>
          <a:prstGeom prst="rect">
            <a:avLst/>
          </a:prstGeom>
          <a:noFill/>
        </p:spPr>
        <p:txBody>
          <a:bodyPr wrap="square" rtlCol="0">
            <a:spAutoFit/>
          </a:bodyPr>
          <a:lstStyle/>
          <a:p>
            <a:r>
              <a:rPr lang="en-GB" sz="1200" dirty="0">
                <a:solidFill>
                  <a:schemeClr val="bg1"/>
                </a:solidFill>
                <a:latin typeface="Roboto" panose="02000000000000000000" pitchFamily="2" charset="0"/>
                <a:ea typeface="Roboto" panose="02000000000000000000" pitchFamily="2" charset="0"/>
                <a:cs typeface="Roboto" panose="02000000000000000000" pitchFamily="2" charset="0"/>
              </a:rPr>
              <a:t>NCF + Context</a:t>
            </a:r>
          </a:p>
        </p:txBody>
      </p:sp>
      <p:sp>
        <p:nvSpPr>
          <p:cNvPr id="24" name="Rectangle 18">
            <a:extLst>
              <a:ext uri="{FF2B5EF4-FFF2-40B4-BE49-F238E27FC236}">
                <a16:creationId xmlns:a16="http://schemas.microsoft.com/office/drawing/2014/main" id="{9232C637-701F-A29E-739C-A7284A1D3330}"/>
              </a:ext>
            </a:extLst>
          </p:cNvPr>
          <p:cNvSpPr/>
          <p:nvPr/>
        </p:nvSpPr>
        <p:spPr>
          <a:xfrm>
            <a:off x="3154575" y="5170189"/>
            <a:ext cx="1373687" cy="230834"/>
          </a:xfrm>
          <a:prstGeom prst="rect">
            <a:avLst/>
          </a:prstGeom>
          <a:solidFill>
            <a:schemeClr val="accent1">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GB" sz="1800">
              <a:solidFill>
                <a:schemeClr val="bg1"/>
              </a:solidFill>
            </a:endParaRPr>
          </a:p>
        </p:txBody>
      </p:sp>
      <p:sp>
        <p:nvSpPr>
          <p:cNvPr id="25" name="TextBox 19">
            <a:extLst>
              <a:ext uri="{FF2B5EF4-FFF2-40B4-BE49-F238E27FC236}">
                <a16:creationId xmlns:a16="http://schemas.microsoft.com/office/drawing/2014/main" id="{CB6CF6CE-1F30-8AD3-26A4-40B4A1BD898A}"/>
              </a:ext>
            </a:extLst>
          </p:cNvPr>
          <p:cNvSpPr txBox="1"/>
          <p:nvPr/>
        </p:nvSpPr>
        <p:spPr>
          <a:xfrm>
            <a:off x="3295554" y="5171854"/>
            <a:ext cx="1229497" cy="276999"/>
          </a:xfrm>
          <a:prstGeom prst="rect">
            <a:avLst/>
          </a:prstGeom>
          <a:noFill/>
        </p:spPr>
        <p:txBody>
          <a:bodyPr wrap="square" rtlCol="0">
            <a:spAutoFit/>
          </a:bodyPr>
          <a:lstStyle/>
          <a:p>
            <a:r>
              <a:rPr lang="en-GB" sz="1200" dirty="0">
                <a:solidFill>
                  <a:schemeClr val="bg1"/>
                </a:solidFill>
                <a:latin typeface="Roboto" panose="02000000000000000000" pitchFamily="2" charset="0"/>
                <a:ea typeface="Roboto" panose="02000000000000000000" pitchFamily="2" charset="0"/>
                <a:cs typeface="Roboto" panose="02000000000000000000" pitchFamily="2" charset="0"/>
              </a:rPr>
              <a:t>Bert Classifier</a:t>
            </a:r>
          </a:p>
        </p:txBody>
      </p:sp>
      <p:sp>
        <p:nvSpPr>
          <p:cNvPr id="26" name="Rectangle 20">
            <a:extLst>
              <a:ext uri="{FF2B5EF4-FFF2-40B4-BE49-F238E27FC236}">
                <a16:creationId xmlns:a16="http://schemas.microsoft.com/office/drawing/2014/main" id="{1564152C-16A7-9875-EEB1-F9D2958E6E48}"/>
              </a:ext>
            </a:extLst>
          </p:cNvPr>
          <p:cNvSpPr/>
          <p:nvPr/>
        </p:nvSpPr>
        <p:spPr>
          <a:xfrm>
            <a:off x="2227503" y="4683205"/>
            <a:ext cx="1373687" cy="230834"/>
          </a:xfrm>
          <a:prstGeom prst="rect">
            <a:avLst/>
          </a:prstGeom>
          <a:solidFill>
            <a:schemeClr val="accent1">
              <a:lumMod val="50000"/>
            </a:schemeClr>
          </a:solidFill>
        </p:spPr>
        <p:style>
          <a:lnRef idx="0">
            <a:schemeClr val="dk1"/>
          </a:lnRef>
          <a:fillRef idx="3">
            <a:schemeClr val="dk1"/>
          </a:fillRef>
          <a:effectRef idx="3">
            <a:schemeClr val="dk1"/>
          </a:effectRef>
          <a:fontRef idx="minor">
            <a:schemeClr val="lt1"/>
          </a:fontRef>
        </p:style>
        <p:txBody>
          <a:bodyPr rtlCol="0" anchor="ctr"/>
          <a:lstStyle/>
          <a:p>
            <a:pPr algn="ctr"/>
            <a:endParaRPr lang="en-GB" sz="1800">
              <a:solidFill>
                <a:schemeClr val="bg1"/>
              </a:solidFill>
            </a:endParaRPr>
          </a:p>
        </p:txBody>
      </p:sp>
      <p:sp>
        <p:nvSpPr>
          <p:cNvPr id="27" name="TextBox 21">
            <a:extLst>
              <a:ext uri="{FF2B5EF4-FFF2-40B4-BE49-F238E27FC236}">
                <a16:creationId xmlns:a16="http://schemas.microsoft.com/office/drawing/2014/main" id="{B411E0BD-A542-AEDE-FC9B-346026311663}"/>
              </a:ext>
            </a:extLst>
          </p:cNvPr>
          <p:cNvSpPr txBox="1"/>
          <p:nvPr/>
        </p:nvSpPr>
        <p:spPr>
          <a:xfrm>
            <a:off x="2366397" y="4660825"/>
            <a:ext cx="1229497" cy="276999"/>
          </a:xfrm>
          <a:prstGeom prst="rect">
            <a:avLst/>
          </a:prstGeom>
          <a:noFill/>
        </p:spPr>
        <p:txBody>
          <a:bodyPr wrap="square" rtlCol="0">
            <a:spAutoFit/>
          </a:bodyPr>
          <a:lstStyle/>
          <a:p>
            <a:r>
              <a:rPr lang="en-GB" sz="1200" dirty="0">
                <a:solidFill>
                  <a:schemeClr val="bg1"/>
                </a:solidFill>
                <a:latin typeface="Roboto" panose="02000000000000000000" pitchFamily="2" charset="0"/>
                <a:ea typeface="Roboto" panose="02000000000000000000" pitchFamily="2" charset="0"/>
                <a:cs typeface="Roboto" panose="02000000000000000000" pitchFamily="2" charset="0"/>
              </a:rPr>
              <a:t>Concatenate</a:t>
            </a:r>
          </a:p>
        </p:txBody>
      </p:sp>
      <p:sp>
        <p:nvSpPr>
          <p:cNvPr id="28" name="Oval 23">
            <a:extLst>
              <a:ext uri="{FF2B5EF4-FFF2-40B4-BE49-F238E27FC236}">
                <a16:creationId xmlns:a16="http://schemas.microsoft.com/office/drawing/2014/main" id="{C2121121-8D0C-B752-76EB-4B9EE6B2AE6F}"/>
              </a:ext>
            </a:extLst>
          </p:cNvPr>
          <p:cNvSpPr/>
          <p:nvPr/>
        </p:nvSpPr>
        <p:spPr>
          <a:xfrm>
            <a:off x="2750571" y="4276589"/>
            <a:ext cx="247454" cy="233351"/>
          </a:xfrm>
          <a:prstGeom prst="ellipse">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sz="1800"/>
          </a:p>
        </p:txBody>
      </p:sp>
      <p:sp>
        <p:nvSpPr>
          <p:cNvPr id="29" name="TextBox 24">
            <a:extLst>
              <a:ext uri="{FF2B5EF4-FFF2-40B4-BE49-F238E27FC236}">
                <a16:creationId xmlns:a16="http://schemas.microsoft.com/office/drawing/2014/main" id="{19650136-CB5F-4FA5-E831-B9E8A4884F91}"/>
              </a:ext>
            </a:extLst>
          </p:cNvPr>
          <p:cNvSpPr txBox="1"/>
          <p:nvPr/>
        </p:nvSpPr>
        <p:spPr>
          <a:xfrm>
            <a:off x="3036655" y="4251200"/>
            <a:ext cx="928579" cy="369332"/>
          </a:xfrm>
          <a:prstGeom prst="rect">
            <a:avLst/>
          </a:prstGeom>
          <a:noFill/>
        </p:spPr>
        <p:txBody>
          <a:bodyPr wrap="square" rtlCol="0">
            <a:spAutoFit/>
          </a:bodyPr>
          <a:lstStyle/>
          <a:p>
            <a:r>
              <a:rPr lang="en-GB" sz="1800" dirty="0">
                <a:latin typeface="Roboto" panose="02000000000000000000" pitchFamily="2" charset="0"/>
                <a:ea typeface="Roboto" panose="02000000000000000000" pitchFamily="2" charset="0"/>
                <a:cs typeface="Roboto" panose="02000000000000000000" pitchFamily="2" charset="0"/>
              </a:rPr>
              <a:t>Score</a:t>
            </a:r>
          </a:p>
        </p:txBody>
      </p:sp>
      <p:cxnSp>
        <p:nvCxnSpPr>
          <p:cNvPr id="30" name="Straight Arrow Connector 40">
            <a:extLst>
              <a:ext uri="{FF2B5EF4-FFF2-40B4-BE49-F238E27FC236}">
                <a16:creationId xmlns:a16="http://schemas.microsoft.com/office/drawing/2014/main" id="{E374EC8F-D213-7D57-3A04-29D962DD6EEC}"/>
              </a:ext>
            </a:extLst>
          </p:cNvPr>
          <p:cNvCxnSpPr>
            <a:cxnSpLocks/>
          </p:cNvCxnSpPr>
          <p:nvPr/>
        </p:nvCxnSpPr>
        <p:spPr>
          <a:xfrm flipV="1">
            <a:off x="2874298" y="4530777"/>
            <a:ext cx="0" cy="1232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42">
            <a:extLst>
              <a:ext uri="{FF2B5EF4-FFF2-40B4-BE49-F238E27FC236}">
                <a16:creationId xmlns:a16="http://schemas.microsoft.com/office/drawing/2014/main" id="{7508D2A0-A184-1CB4-4BDC-33856CF708BE}"/>
              </a:ext>
            </a:extLst>
          </p:cNvPr>
          <p:cNvCxnSpPr>
            <a:cxnSpLocks/>
          </p:cNvCxnSpPr>
          <p:nvPr/>
        </p:nvCxnSpPr>
        <p:spPr>
          <a:xfrm flipV="1">
            <a:off x="2874298" y="3942052"/>
            <a:ext cx="0" cy="306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TextBox 49">
            <a:extLst>
              <a:ext uri="{FF2B5EF4-FFF2-40B4-BE49-F238E27FC236}">
                <a16:creationId xmlns:a16="http://schemas.microsoft.com/office/drawing/2014/main" id="{FDE5B9B5-44AB-C204-579B-1E885FB95B7C}"/>
              </a:ext>
            </a:extLst>
          </p:cNvPr>
          <p:cNvSpPr txBox="1"/>
          <p:nvPr/>
        </p:nvSpPr>
        <p:spPr>
          <a:xfrm>
            <a:off x="2896642" y="3924563"/>
            <a:ext cx="670376" cy="369332"/>
          </a:xfrm>
          <a:prstGeom prst="rect">
            <a:avLst/>
          </a:prstGeom>
          <a:noFill/>
        </p:spPr>
        <p:txBody>
          <a:bodyPr wrap="none" rtlCol="0">
            <a:spAutoFit/>
          </a:bodyPr>
          <a:lstStyle/>
          <a:p>
            <a:r>
              <a:rPr lang="en-GB" sz="1800" b="0" dirty="0">
                <a:solidFill>
                  <a:srgbClr val="111111"/>
                </a:solidFill>
                <a:highlight>
                  <a:srgbClr val="FFFFFF"/>
                </a:highlight>
                <a:latin typeface="-apple-system"/>
              </a:rPr>
              <a:t>[0, 1]</a:t>
            </a:r>
            <a:endParaRPr lang="en-GB" sz="1800" dirty="0"/>
          </a:p>
        </p:txBody>
      </p:sp>
      <p:cxnSp>
        <p:nvCxnSpPr>
          <p:cNvPr id="33" name="Straight Arrow Connector 55">
            <a:extLst>
              <a:ext uri="{FF2B5EF4-FFF2-40B4-BE49-F238E27FC236}">
                <a16:creationId xmlns:a16="http://schemas.microsoft.com/office/drawing/2014/main" id="{F4AFF84A-5661-2570-1884-15C662397F10}"/>
              </a:ext>
            </a:extLst>
          </p:cNvPr>
          <p:cNvCxnSpPr>
            <a:cxnSpLocks/>
          </p:cNvCxnSpPr>
          <p:nvPr/>
        </p:nvCxnSpPr>
        <p:spPr>
          <a:xfrm flipV="1">
            <a:off x="1193192" y="6258955"/>
            <a:ext cx="0" cy="1232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56">
            <a:extLst>
              <a:ext uri="{FF2B5EF4-FFF2-40B4-BE49-F238E27FC236}">
                <a16:creationId xmlns:a16="http://schemas.microsoft.com/office/drawing/2014/main" id="{9CB83814-E6F5-897C-9DDE-9691D09743E0}"/>
              </a:ext>
            </a:extLst>
          </p:cNvPr>
          <p:cNvCxnSpPr>
            <a:cxnSpLocks/>
          </p:cNvCxnSpPr>
          <p:nvPr/>
        </p:nvCxnSpPr>
        <p:spPr>
          <a:xfrm flipV="1">
            <a:off x="2272092" y="6204107"/>
            <a:ext cx="0" cy="1232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57">
            <a:extLst>
              <a:ext uri="{FF2B5EF4-FFF2-40B4-BE49-F238E27FC236}">
                <a16:creationId xmlns:a16="http://schemas.microsoft.com/office/drawing/2014/main" id="{66E9CF0B-4ADF-AB2E-02A3-ADE549E055CD}"/>
              </a:ext>
            </a:extLst>
          </p:cNvPr>
          <p:cNvCxnSpPr>
            <a:cxnSpLocks/>
          </p:cNvCxnSpPr>
          <p:nvPr/>
        </p:nvCxnSpPr>
        <p:spPr>
          <a:xfrm flipV="1">
            <a:off x="3389419" y="6132099"/>
            <a:ext cx="0" cy="1232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58">
            <a:extLst>
              <a:ext uri="{FF2B5EF4-FFF2-40B4-BE49-F238E27FC236}">
                <a16:creationId xmlns:a16="http://schemas.microsoft.com/office/drawing/2014/main" id="{7301AE1E-5EFA-7B1E-B44F-28B5C2CD16B5}"/>
              </a:ext>
            </a:extLst>
          </p:cNvPr>
          <p:cNvCxnSpPr>
            <a:cxnSpLocks/>
          </p:cNvCxnSpPr>
          <p:nvPr/>
        </p:nvCxnSpPr>
        <p:spPr>
          <a:xfrm flipV="1">
            <a:off x="4494288" y="6132099"/>
            <a:ext cx="0" cy="12322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60">
            <a:extLst>
              <a:ext uri="{FF2B5EF4-FFF2-40B4-BE49-F238E27FC236}">
                <a16:creationId xmlns:a16="http://schemas.microsoft.com/office/drawing/2014/main" id="{2DB5C30A-3DAA-8BFC-59E2-7183609A6C50}"/>
              </a:ext>
            </a:extLst>
          </p:cNvPr>
          <p:cNvCxnSpPr>
            <a:stCxn id="18" idx="0"/>
          </p:cNvCxnSpPr>
          <p:nvPr/>
        </p:nvCxnSpPr>
        <p:spPr>
          <a:xfrm flipV="1">
            <a:off x="1193192" y="5550461"/>
            <a:ext cx="407684" cy="2841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62">
            <a:extLst>
              <a:ext uri="{FF2B5EF4-FFF2-40B4-BE49-F238E27FC236}">
                <a16:creationId xmlns:a16="http://schemas.microsoft.com/office/drawing/2014/main" id="{9630DD2D-CCB4-590D-4DA2-521635256FF7}"/>
              </a:ext>
            </a:extLst>
          </p:cNvPr>
          <p:cNvCxnSpPr>
            <a:cxnSpLocks/>
            <a:stCxn id="19" idx="0"/>
            <a:endCxn id="22" idx="2"/>
          </p:cNvCxnSpPr>
          <p:nvPr/>
        </p:nvCxnSpPr>
        <p:spPr>
          <a:xfrm flipH="1" flipV="1">
            <a:off x="1853739" y="5550462"/>
            <a:ext cx="467488" cy="2911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64">
            <a:extLst>
              <a:ext uri="{FF2B5EF4-FFF2-40B4-BE49-F238E27FC236}">
                <a16:creationId xmlns:a16="http://schemas.microsoft.com/office/drawing/2014/main" id="{B8CBC63B-5906-25D0-DF4B-57B5F6E354A0}"/>
              </a:ext>
            </a:extLst>
          </p:cNvPr>
          <p:cNvCxnSpPr/>
          <p:nvPr/>
        </p:nvCxnSpPr>
        <p:spPr>
          <a:xfrm flipH="1" flipV="1">
            <a:off x="2154129" y="5564018"/>
            <a:ext cx="1200513" cy="2572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66">
            <a:extLst>
              <a:ext uri="{FF2B5EF4-FFF2-40B4-BE49-F238E27FC236}">
                <a16:creationId xmlns:a16="http://schemas.microsoft.com/office/drawing/2014/main" id="{32B5368D-B5B6-95E2-8A44-833D0CD23C46}"/>
              </a:ext>
            </a:extLst>
          </p:cNvPr>
          <p:cNvCxnSpPr>
            <a:cxnSpLocks/>
            <a:stCxn id="21" idx="0"/>
          </p:cNvCxnSpPr>
          <p:nvPr/>
        </p:nvCxnSpPr>
        <p:spPr>
          <a:xfrm flipH="1" flipV="1">
            <a:off x="3850084" y="5419658"/>
            <a:ext cx="671358" cy="4219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72">
            <a:extLst>
              <a:ext uri="{FF2B5EF4-FFF2-40B4-BE49-F238E27FC236}">
                <a16:creationId xmlns:a16="http://schemas.microsoft.com/office/drawing/2014/main" id="{11A06D39-5994-FCA7-AAA5-CC813A56FCAA}"/>
              </a:ext>
            </a:extLst>
          </p:cNvPr>
          <p:cNvCxnSpPr>
            <a:cxnSpLocks/>
            <a:endCxn id="27" idx="2"/>
          </p:cNvCxnSpPr>
          <p:nvPr/>
        </p:nvCxnSpPr>
        <p:spPr>
          <a:xfrm flipH="1" flipV="1">
            <a:off x="2981146" y="4937824"/>
            <a:ext cx="860273" cy="2190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74">
            <a:extLst>
              <a:ext uri="{FF2B5EF4-FFF2-40B4-BE49-F238E27FC236}">
                <a16:creationId xmlns:a16="http://schemas.microsoft.com/office/drawing/2014/main" id="{18F3E6EC-0159-053E-83F3-3CABF452F92D}"/>
              </a:ext>
            </a:extLst>
          </p:cNvPr>
          <p:cNvCxnSpPr/>
          <p:nvPr/>
        </p:nvCxnSpPr>
        <p:spPr>
          <a:xfrm flipV="1">
            <a:off x="1846658" y="4914039"/>
            <a:ext cx="913487" cy="1143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TextBox 82">
            <a:extLst>
              <a:ext uri="{FF2B5EF4-FFF2-40B4-BE49-F238E27FC236}">
                <a16:creationId xmlns:a16="http://schemas.microsoft.com/office/drawing/2014/main" id="{DCBD397E-889F-DE56-3049-572198F783A9}"/>
              </a:ext>
            </a:extLst>
          </p:cNvPr>
          <p:cNvSpPr txBox="1"/>
          <p:nvPr/>
        </p:nvSpPr>
        <p:spPr>
          <a:xfrm>
            <a:off x="203809" y="6601939"/>
            <a:ext cx="1667008" cy="253916"/>
          </a:xfrm>
          <a:prstGeom prst="rect">
            <a:avLst/>
          </a:prstGeom>
          <a:noFill/>
        </p:spPr>
        <p:txBody>
          <a:bodyPr wrap="square" rtlCol="0">
            <a:spAutoFit/>
          </a:bodyPr>
          <a:lstStyle/>
          <a:p>
            <a:pPr algn="just"/>
            <a:r>
              <a:rPr lang="en-GB" sz="1050" dirty="0"/>
              <a:t>Candidate rule element</a:t>
            </a:r>
          </a:p>
        </p:txBody>
      </p:sp>
      <p:sp>
        <p:nvSpPr>
          <p:cNvPr id="44" name="TextBox 83">
            <a:extLst>
              <a:ext uri="{FF2B5EF4-FFF2-40B4-BE49-F238E27FC236}">
                <a16:creationId xmlns:a16="http://schemas.microsoft.com/office/drawing/2014/main" id="{091F4CF8-DBE3-B78E-7D46-E405A0247F40}"/>
              </a:ext>
            </a:extLst>
          </p:cNvPr>
          <p:cNvSpPr txBox="1"/>
          <p:nvPr/>
        </p:nvSpPr>
        <p:spPr>
          <a:xfrm>
            <a:off x="1965133" y="6601939"/>
            <a:ext cx="1065664" cy="253916"/>
          </a:xfrm>
          <a:prstGeom prst="rect">
            <a:avLst/>
          </a:prstGeom>
          <a:noFill/>
        </p:spPr>
        <p:txBody>
          <a:bodyPr wrap="square" rtlCol="0">
            <a:spAutoFit/>
          </a:bodyPr>
          <a:lstStyle/>
          <a:p>
            <a:pPr algn="just"/>
            <a:r>
              <a:rPr lang="en-GB" sz="1050" dirty="0"/>
              <a:t>User ID</a:t>
            </a:r>
            <a:endParaRPr lang="en-GB" sz="1050" dirty="0">
              <a:latin typeface="Consolas" panose="020B0609020204030204" pitchFamily="49" charset="0"/>
            </a:endParaRPr>
          </a:p>
        </p:txBody>
      </p:sp>
      <p:sp>
        <p:nvSpPr>
          <p:cNvPr id="45" name="TextBox 84">
            <a:extLst>
              <a:ext uri="{FF2B5EF4-FFF2-40B4-BE49-F238E27FC236}">
                <a16:creationId xmlns:a16="http://schemas.microsoft.com/office/drawing/2014/main" id="{11AD64D2-0DB4-F8FE-966A-64D241EE1D0E}"/>
              </a:ext>
            </a:extLst>
          </p:cNvPr>
          <p:cNvSpPr txBox="1"/>
          <p:nvPr/>
        </p:nvSpPr>
        <p:spPr>
          <a:xfrm>
            <a:off x="2914540" y="6606762"/>
            <a:ext cx="1131623" cy="253916"/>
          </a:xfrm>
          <a:prstGeom prst="rect">
            <a:avLst/>
          </a:prstGeom>
          <a:noFill/>
        </p:spPr>
        <p:txBody>
          <a:bodyPr wrap="square" rtlCol="0">
            <a:spAutoFit/>
          </a:bodyPr>
          <a:lstStyle/>
          <a:p>
            <a:pPr algn="just"/>
            <a:r>
              <a:rPr lang="en-GB" sz="1050" dirty="0"/>
              <a:t>Current input</a:t>
            </a:r>
          </a:p>
        </p:txBody>
      </p:sp>
      <p:sp>
        <p:nvSpPr>
          <p:cNvPr id="46" name="TextBox 85">
            <a:extLst>
              <a:ext uri="{FF2B5EF4-FFF2-40B4-BE49-F238E27FC236}">
                <a16:creationId xmlns:a16="http://schemas.microsoft.com/office/drawing/2014/main" id="{745B4F59-7A0C-A0A1-F1AA-0E1D7D22395E}"/>
              </a:ext>
            </a:extLst>
          </p:cNvPr>
          <p:cNvSpPr txBox="1"/>
          <p:nvPr/>
        </p:nvSpPr>
        <p:spPr>
          <a:xfrm>
            <a:off x="3869841" y="6613621"/>
            <a:ext cx="2823046" cy="253916"/>
          </a:xfrm>
          <a:prstGeom prst="rect">
            <a:avLst/>
          </a:prstGeom>
          <a:noFill/>
        </p:spPr>
        <p:txBody>
          <a:bodyPr wrap="square" rtlCol="0">
            <a:spAutoFit/>
          </a:bodyPr>
          <a:lstStyle/>
          <a:p>
            <a:pPr algn="just"/>
            <a:r>
              <a:rPr lang="en-GB" sz="1050" dirty="0"/>
              <a:t>Sentence describing the partial rule  entered</a:t>
            </a:r>
          </a:p>
        </p:txBody>
      </p:sp>
    </p:spTree>
    <p:extLst>
      <p:ext uri="{BB962C8B-B14F-4D97-AF65-F5344CB8AC3E}">
        <p14:creationId xmlns:p14="http://schemas.microsoft.com/office/powerpoint/2010/main" val="2334082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2">
            <a:extLst>
              <a:ext uri="{FF2B5EF4-FFF2-40B4-BE49-F238E27FC236}">
                <a16:creationId xmlns:a16="http://schemas.microsoft.com/office/drawing/2014/main" id="{F988B41F-3773-587F-D229-7E551B44F86F}"/>
              </a:ext>
            </a:extLst>
          </p:cNvPr>
          <p:cNvSpPr>
            <a:spLocks noGrp="1"/>
          </p:cNvSpPr>
          <p:nvPr>
            <p:ph type="title"/>
          </p:nvPr>
        </p:nvSpPr>
        <p:spPr>
          <a:xfrm>
            <a:off x="0" y="0"/>
            <a:ext cx="9144000" cy="764704"/>
          </a:xfrm>
          <a:solidFill>
            <a:srgbClr val="65EBFD"/>
          </a:solidFill>
        </p:spPr>
        <p:txBody>
          <a:bodyPr>
            <a:noAutofit/>
          </a:bodyPr>
          <a:lstStyle/>
          <a:p>
            <a:pPr algn="ctr"/>
            <a:r>
              <a:rPr lang="it-IT" sz="3000" b="1" dirty="0" err="1">
                <a:solidFill>
                  <a:srgbClr val="C00000"/>
                </a:solidFill>
              </a:rPr>
              <a:t>Creating</a:t>
            </a:r>
            <a:r>
              <a:rPr lang="it-IT" sz="3000" b="1" dirty="0">
                <a:solidFill>
                  <a:srgbClr val="C00000"/>
                </a:solidFill>
              </a:rPr>
              <a:t> </a:t>
            </a:r>
            <a:r>
              <a:rPr lang="it-IT" sz="3000" b="1" dirty="0" err="1">
                <a:solidFill>
                  <a:srgbClr val="C00000"/>
                </a:solidFill>
              </a:rPr>
              <a:t>automations</a:t>
            </a:r>
            <a:r>
              <a:rPr lang="it-IT" sz="3000" b="1" dirty="0">
                <a:solidFill>
                  <a:srgbClr val="C00000"/>
                </a:solidFill>
              </a:rPr>
              <a:t> with ChatGPT support</a:t>
            </a:r>
          </a:p>
        </p:txBody>
      </p:sp>
      <p:pic>
        <p:nvPicPr>
          <p:cNvPr id="4" name="Immagine 3">
            <a:extLst>
              <a:ext uri="{FF2B5EF4-FFF2-40B4-BE49-F238E27FC236}">
                <a16:creationId xmlns:a16="http://schemas.microsoft.com/office/drawing/2014/main" id="{A8FDA10A-C26C-2F66-B9F6-D9B2E3B22409}"/>
              </a:ext>
            </a:extLst>
          </p:cNvPr>
          <p:cNvPicPr>
            <a:picLocks noChangeAspect="1"/>
          </p:cNvPicPr>
          <p:nvPr/>
        </p:nvPicPr>
        <p:blipFill>
          <a:blip r:embed="rId2"/>
          <a:stretch>
            <a:fillRect/>
          </a:stretch>
        </p:blipFill>
        <p:spPr>
          <a:xfrm>
            <a:off x="4351588" y="4581130"/>
            <a:ext cx="4821604" cy="2276870"/>
          </a:xfrm>
          <a:prstGeom prst="rect">
            <a:avLst/>
          </a:prstGeom>
        </p:spPr>
      </p:pic>
      <p:pic>
        <p:nvPicPr>
          <p:cNvPr id="48" name="Immagine 47">
            <a:extLst>
              <a:ext uri="{FF2B5EF4-FFF2-40B4-BE49-F238E27FC236}">
                <a16:creationId xmlns:a16="http://schemas.microsoft.com/office/drawing/2014/main" id="{58DB4166-621A-91BB-C6D3-81AEC463487E}"/>
              </a:ext>
            </a:extLst>
          </p:cNvPr>
          <p:cNvPicPr>
            <a:picLocks noChangeAspect="1"/>
          </p:cNvPicPr>
          <p:nvPr/>
        </p:nvPicPr>
        <p:blipFill rotWithShape="1">
          <a:blip r:embed="rId3"/>
          <a:srcRect r="4310" b="4314"/>
          <a:stretch/>
        </p:blipFill>
        <p:spPr>
          <a:xfrm>
            <a:off x="0" y="764705"/>
            <a:ext cx="6732240" cy="3816424"/>
          </a:xfrm>
          <a:prstGeom prst="rect">
            <a:avLst/>
          </a:prstGeom>
        </p:spPr>
      </p:pic>
    </p:spTree>
    <p:extLst>
      <p:ext uri="{BB962C8B-B14F-4D97-AF65-F5344CB8AC3E}">
        <p14:creationId xmlns:p14="http://schemas.microsoft.com/office/powerpoint/2010/main" val="3915980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0500DC-1B51-11B4-F54C-FCC86BA3BB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 y="2204864"/>
            <a:ext cx="9144000" cy="3330575"/>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2">
            <a:extLst>
              <a:ext uri="{FF2B5EF4-FFF2-40B4-BE49-F238E27FC236}">
                <a16:creationId xmlns:a16="http://schemas.microsoft.com/office/drawing/2014/main" id="{8739A662-CAC7-B0FD-D595-1187E8EF4975}"/>
              </a:ext>
            </a:extLst>
          </p:cNvPr>
          <p:cNvSpPr>
            <a:spLocks noGrp="1"/>
          </p:cNvSpPr>
          <p:nvPr>
            <p:ph type="title"/>
          </p:nvPr>
        </p:nvSpPr>
        <p:spPr>
          <a:xfrm>
            <a:off x="0" y="0"/>
            <a:ext cx="9144000" cy="908720"/>
          </a:xfrm>
          <a:solidFill>
            <a:srgbClr val="65EBFD"/>
          </a:solidFill>
        </p:spPr>
        <p:txBody>
          <a:bodyPr>
            <a:noAutofit/>
          </a:bodyPr>
          <a:lstStyle/>
          <a:p>
            <a:pPr algn="ctr"/>
            <a:r>
              <a:rPr lang="it-IT" sz="3200" b="1" dirty="0">
                <a:solidFill>
                  <a:srgbClr val="C00000"/>
                </a:solidFill>
              </a:rPr>
              <a:t>The </a:t>
            </a:r>
            <a:r>
              <a:rPr lang="it-IT" sz="3200" b="1" dirty="0" err="1">
                <a:solidFill>
                  <a:srgbClr val="C00000"/>
                </a:solidFill>
              </a:rPr>
              <a:t>Approach</a:t>
            </a:r>
            <a:r>
              <a:rPr lang="it-IT" sz="3200" b="1" dirty="0">
                <a:solidFill>
                  <a:srgbClr val="C00000"/>
                </a:solidFill>
              </a:rPr>
              <a:t> can be Extended to </a:t>
            </a:r>
            <a:r>
              <a:rPr lang="it-IT" sz="3200" b="1" dirty="0" err="1">
                <a:solidFill>
                  <a:srgbClr val="C00000"/>
                </a:solidFill>
              </a:rPr>
              <a:t>Robots</a:t>
            </a:r>
            <a:r>
              <a:rPr lang="it-IT" sz="3200" b="1" dirty="0">
                <a:solidFill>
                  <a:srgbClr val="C00000"/>
                </a:solidFill>
              </a:rPr>
              <a:t> !</a:t>
            </a:r>
          </a:p>
        </p:txBody>
      </p:sp>
      <p:pic>
        <p:nvPicPr>
          <p:cNvPr id="5" name="Picture 1">
            <a:extLst>
              <a:ext uri="{FF2B5EF4-FFF2-40B4-BE49-F238E27FC236}">
                <a16:creationId xmlns:a16="http://schemas.microsoft.com/office/drawing/2014/main" id="{87BF3693-5EE2-24EC-BF6C-3AE83417907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6296" y="5672556"/>
            <a:ext cx="1512168" cy="1159027"/>
          </a:xfrm>
          <a:prstGeom prst="rect">
            <a:avLst/>
          </a:prstGeom>
          <a:noFill/>
        </p:spPr>
      </p:pic>
    </p:spTree>
    <p:extLst>
      <p:ext uri="{BB962C8B-B14F-4D97-AF65-F5344CB8AC3E}">
        <p14:creationId xmlns:p14="http://schemas.microsoft.com/office/powerpoint/2010/main" val="1979990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315"/>
        <p:cNvGrpSpPr/>
        <p:nvPr/>
      </p:nvGrpSpPr>
      <p:grpSpPr>
        <a:xfrm>
          <a:off x="0" y="0"/>
          <a:ext cx="0" cy="0"/>
          <a:chOff x="0" y="0"/>
          <a:chExt cx="0" cy="0"/>
        </a:xfrm>
      </p:grpSpPr>
      <p:sp>
        <p:nvSpPr>
          <p:cNvPr id="259" name="Google Shape;241;p31">
            <a:extLst>
              <a:ext uri="{FF2B5EF4-FFF2-40B4-BE49-F238E27FC236}">
                <a16:creationId xmlns:a16="http://schemas.microsoft.com/office/drawing/2014/main" id="{07A05033-7BBD-3BA4-15E3-DEFDA5C61940}"/>
              </a:ext>
            </a:extLst>
          </p:cNvPr>
          <p:cNvSpPr txBox="1">
            <a:spLocks noGrp="1"/>
          </p:cNvSpPr>
          <p:nvPr>
            <p:ph type="subTitle" idx="1"/>
          </p:nvPr>
        </p:nvSpPr>
        <p:spPr>
          <a:xfrm>
            <a:off x="210172" y="3776868"/>
            <a:ext cx="2571360" cy="2132310"/>
          </a:xfrm>
          <a:prstGeom prst="rect">
            <a:avLst/>
          </a:prstGeom>
        </p:spPr>
        <p:txBody>
          <a:bodyPr spcFirstLastPara="1" vert="horz" wrap="square" lIns="91425" tIns="91425" rIns="91425" bIns="91425" numCol="1" anchor="t" anchorCtr="0" compatLnSpc="1">
            <a:prstTxWarp prst="textNoShape">
              <a:avLst/>
            </a:prstTxWarp>
            <a:noAutofit/>
          </a:bodyPr>
          <a:lstStyle/>
          <a:p>
            <a:pPr marL="171450" indent="-171450">
              <a:buClr>
                <a:schemeClr val="bg2"/>
              </a:buClr>
              <a:buSzPct val="116000"/>
              <a:buFont typeface="Arial" panose="020B0604020202020204" pitchFamily="34" charset="0"/>
              <a:buChar char="•"/>
            </a:pPr>
            <a:r>
              <a:rPr lang="en-US" sz="1400" dirty="0"/>
              <a:t>Web Biographical App to collect personal memories to personalize games
Six games automatically tailored to exercise cognitive resources such as memory and attention
Robot has two different personalities to drive engagement and user experience</a:t>
            </a:r>
            <a:endParaRPr lang="it-IT" sz="1400" dirty="0"/>
          </a:p>
          <a:p>
            <a:pPr marL="171450" indent="-171450">
              <a:buClr>
                <a:schemeClr val="bg2"/>
              </a:buClr>
              <a:buSzPct val="116000"/>
              <a:buFont typeface="Arial" panose="020B0604020202020204" pitchFamily="34" charset="0"/>
              <a:buChar char="•"/>
            </a:pPr>
            <a:endParaRPr lang="it-IT" sz="1050" dirty="0"/>
          </a:p>
          <a:p>
            <a:pPr marL="171450" indent="-171450">
              <a:buClr>
                <a:schemeClr val="bg2"/>
              </a:buClr>
              <a:buSzPct val="116000"/>
              <a:buFont typeface="Arial" panose="020B0604020202020204" pitchFamily="34" charset="0"/>
              <a:buChar char="•"/>
            </a:pPr>
            <a:endParaRPr sz="1050" dirty="0"/>
          </a:p>
        </p:txBody>
      </p:sp>
      <p:grpSp>
        <p:nvGrpSpPr>
          <p:cNvPr id="264" name="Group 263">
            <a:extLst>
              <a:ext uri="{FF2B5EF4-FFF2-40B4-BE49-F238E27FC236}">
                <a16:creationId xmlns:a16="http://schemas.microsoft.com/office/drawing/2014/main" id="{E0B296C6-3AFD-45CD-7556-CD816B1AFA1E}"/>
              </a:ext>
            </a:extLst>
          </p:cNvPr>
          <p:cNvGrpSpPr/>
          <p:nvPr/>
        </p:nvGrpSpPr>
        <p:grpSpPr>
          <a:xfrm>
            <a:off x="212328" y="1338753"/>
            <a:ext cx="6505713" cy="5441525"/>
            <a:chOff x="80753" y="444673"/>
            <a:chExt cx="6505713" cy="5047409"/>
          </a:xfrm>
        </p:grpSpPr>
        <p:grpSp>
          <p:nvGrpSpPr>
            <p:cNvPr id="59" name="Group 58">
              <a:extLst>
                <a:ext uri="{FF2B5EF4-FFF2-40B4-BE49-F238E27FC236}">
                  <a16:creationId xmlns:a16="http://schemas.microsoft.com/office/drawing/2014/main" id="{1E000293-BAF6-B850-34BB-6E173E7DBFA2}"/>
                </a:ext>
              </a:extLst>
            </p:cNvPr>
            <p:cNvGrpSpPr/>
            <p:nvPr/>
          </p:nvGrpSpPr>
          <p:grpSpPr>
            <a:xfrm>
              <a:off x="80753" y="444673"/>
              <a:ext cx="6505713" cy="5047409"/>
              <a:chOff x="-1186031" y="291990"/>
              <a:chExt cx="8686035" cy="6263572"/>
            </a:xfrm>
          </p:grpSpPr>
          <p:sp>
            <p:nvSpPr>
              <p:cNvPr id="10" name="Google Shape;153;gd359bd7579_0_0">
                <a:extLst>
                  <a:ext uri="{FF2B5EF4-FFF2-40B4-BE49-F238E27FC236}">
                    <a16:creationId xmlns:a16="http://schemas.microsoft.com/office/drawing/2014/main" id="{C341A509-73C2-FB5A-10F6-4D06498752A6}"/>
                  </a:ext>
                </a:extLst>
              </p:cNvPr>
              <p:cNvSpPr/>
              <p:nvPr/>
            </p:nvSpPr>
            <p:spPr>
              <a:xfrm>
                <a:off x="2420442" y="705668"/>
                <a:ext cx="4660201" cy="4660200"/>
              </a:xfrm>
              <a:prstGeom prst="ellipse">
                <a:avLst/>
              </a:prstGeom>
              <a:noFill/>
              <a:ln w="19050" cap="flat" cmpd="sng">
                <a:solidFill>
                  <a:srgbClr val="CC0000"/>
                </a:solidFill>
                <a:prstDash val="dot"/>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sz="1600"/>
              </a:p>
            </p:txBody>
          </p:sp>
          <p:sp>
            <p:nvSpPr>
              <p:cNvPr id="11" name="Google Shape;156;gd359bd7579_0_0">
                <a:extLst>
                  <a:ext uri="{FF2B5EF4-FFF2-40B4-BE49-F238E27FC236}">
                    <a16:creationId xmlns:a16="http://schemas.microsoft.com/office/drawing/2014/main" id="{810CB199-F233-2737-A632-5128A69A3002}"/>
                  </a:ext>
                </a:extLst>
              </p:cNvPr>
              <p:cNvSpPr txBox="1"/>
              <p:nvPr/>
            </p:nvSpPr>
            <p:spPr>
              <a:xfrm>
                <a:off x="4190098" y="4001451"/>
                <a:ext cx="1728193" cy="257768"/>
              </a:xfrm>
              <a:prstGeom prst="rect">
                <a:avLst/>
              </a:prstGeom>
              <a:noFill/>
              <a:ln>
                <a:noFill/>
              </a:ln>
            </p:spPr>
            <p:txBody>
              <a:bodyPr spcFirstLastPara="1" wrap="square" lIns="68569" tIns="34275" rIns="68569" bIns="34275" anchor="t" anchorCtr="0">
                <a:spAutoFit/>
              </a:bodyPr>
              <a:lstStyle/>
              <a:p>
                <a:pPr algn="ctr">
                  <a:buSzPts val="1150"/>
                </a:pPr>
                <a:r>
                  <a:rPr lang="de-DE" sz="900" dirty="0">
                    <a:solidFill>
                      <a:schemeClr val="dk1"/>
                    </a:solidFill>
                    <a:latin typeface="Poppins" panose="00000500000000000000" pitchFamily="2" charset="0"/>
                    <a:ea typeface="Calibri"/>
                    <a:cs typeface="Poppins" panose="00000500000000000000" pitchFamily="2" charset="0"/>
                    <a:sym typeface="Calibri"/>
                  </a:rPr>
                  <a:t>Personality</a:t>
                </a:r>
                <a:endParaRPr sz="900" dirty="0">
                  <a:solidFill>
                    <a:srgbClr val="000000"/>
                  </a:solidFill>
                  <a:latin typeface="Poppins" panose="00000500000000000000" pitchFamily="2" charset="0"/>
                  <a:cs typeface="Poppins" panose="00000500000000000000" pitchFamily="2" charset="0"/>
                  <a:sym typeface="Arial"/>
                </a:endParaRPr>
              </a:p>
            </p:txBody>
          </p:sp>
          <p:sp>
            <p:nvSpPr>
              <p:cNvPr id="12" name="Google Shape;157;gd359bd7579_0_0">
                <a:extLst>
                  <a:ext uri="{FF2B5EF4-FFF2-40B4-BE49-F238E27FC236}">
                    <a16:creationId xmlns:a16="http://schemas.microsoft.com/office/drawing/2014/main" id="{2DE3550D-4DA8-E124-7018-61FC0244F067}"/>
                  </a:ext>
                </a:extLst>
              </p:cNvPr>
              <p:cNvSpPr txBox="1"/>
              <p:nvPr/>
            </p:nvSpPr>
            <p:spPr>
              <a:xfrm>
                <a:off x="4541504" y="4229360"/>
                <a:ext cx="1376787" cy="1288992"/>
              </a:xfrm>
              <a:prstGeom prst="rect">
                <a:avLst/>
              </a:prstGeom>
              <a:noFill/>
              <a:ln>
                <a:noFill/>
              </a:ln>
            </p:spPr>
            <p:txBody>
              <a:bodyPr spcFirstLastPara="1" wrap="square" lIns="68569" tIns="34275" rIns="68569" bIns="34275" anchor="t" anchorCtr="0">
                <a:spAutoFit/>
              </a:bodyPr>
              <a:lstStyle/>
              <a:p>
                <a:pPr marL="92438" indent="-92438">
                  <a:buClr>
                    <a:schemeClr val="dk1"/>
                  </a:buClr>
                  <a:buSzPts val="863"/>
                  <a:buFont typeface="Arial"/>
                  <a:buChar char="•"/>
                </a:pPr>
                <a:r>
                  <a:rPr lang="en-US" sz="900" dirty="0">
                    <a:solidFill>
                      <a:schemeClr val="dk1"/>
                    </a:solidFill>
                    <a:latin typeface="Poppins" panose="00000500000000000000" pitchFamily="2" charset="0"/>
                    <a:ea typeface="Calibri"/>
                    <a:cs typeface="Poppins" panose="00000500000000000000" pitchFamily="2" charset="0"/>
                    <a:sym typeface="Calibri"/>
                  </a:rPr>
                  <a:t>Extroverted and introverted personalities
Improves engagement, attention</a:t>
                </a:r>
                <a:endParaRPr sz="900" b="0" dirty="0">
                  <a:solidFill>
                    <a:schemeClr val="dk1"/>
                  </a:solidFill>
                  <a:latin typeface="Poppins" panose="00000500000000000000" pitchFamily="2" charset="0"/>
                  <a:ea typeface="Calibri"/>
                  <a:cs typeface="Poppins" panose="00000500000000000000" pitchFamily="2" charset="0"/>
                  <a:sym typeface="Calibri"/>
                </a:endParaRPr>
              </a:p>
            </p:txBody>
          </p:sp>
          <p:sp>
            <p:nvSpPr>
              <p:cNvPr id="13" name="Google Shape;158;gd359bd7579_0_0">
                <a:extLst>
                  <a:ext uri="{FF2B5EF4-FFF2-40B4-BE49-F238E27FC236}">
                    <a16:creationId xmlns:a16="http://schemas.microsoft.com/office/drawing/2014/main" id="{E17B3AB4-B66B-BD1D-29BF-3978CCABCE77}"/>
                  </a:ext>
                </a:extLst>
              </p:cNvPr>
              <p:cNvSpPr txBox="1"/>
              <p:nvPr/>
            </p:nvSpPr>
            <p:spPr>
              <a:xfrm>
                <a:off x="3168688" y="3377039"/>
                <a:ext cx="1388225" cy="257768"/>
              </a:xfrm>
              <a:prstGeom prst="rect">
                <a:avLst/>
              </a:prstGeom>
              <a:noFill/>
              <a:ln>
                <a:noFill/>
              </a:ln>
            </p:spPr>
            <p:txBody>
              <a:bodyPr spcFirstLastPara="1" wrap="square" lIns="68569" tIns="34275" rIns="68569" bIns="34275" anchor="t" anchorCtr="0">
                <a:spAutoFit/>
              </a:bodyPr>
              <a:lstStyle/>
              <a:p>
                <a:pPr algn="ctr">
                  <a:buSzPts val="1150"/>
                </a:pPr>
                <a:r>
                  <a:rPr lang="de-DE" sz="900" dirty="0">
                    <a:solidFill>
                      <a:schemeClr val="dk1"/>
                    </a:solidFill>
                    <a:latin typeface="Poppins" panose="00000500000000000000" pitchFamily="2" charset="0"/>
                    <a:ea typeface="Calibri"/>
                    <a:cs typeface="Poppins" panose="00000500000000000000" pitchFamily="2" charset="0"/>
                    <a:sym typeface="Calibri"/>
                  </a:rPr>
                  <a:t>Game Data</a:t>
                </a:r>
                <a:endParaRPr sz="900" dirty="0">
                  <a:solidFill>
                    <a:srgbClr val="000000"/>
                  </a:solidFill>
                  <a:latin typeface="Poppins" panose="00000500000000000000" pitchFamily="2" charset="0"/>
                  <a:cs typeface="Poppins" panose="00000500000000000000" pitchFamily="2" charset="0"/>
                  <a:sym typeface="Arial"/>
                </a:endParaRPr>
              </a:p>
            </p:txBody>
          </p:sp>
          <p:sp>
            <p:nvSpPr>
              <p:cNvPr id="14" name="Google Shape;159;gd359bd7579_0_0">
                <a:extLst>
                  <a:ext uri="{FF2B5EF4-FFF2-40B4-BE49-F238E27FC236}">
                    <a16:creationId xmlns:a16="http://schemas.microsoft.com/office/drawing/2014/main" id="{A66EECF4-A5DD-1610-4029-F9F785DB49D8}"/>
                  </a:ext>
                </a:extLst>
              </p:cNvPr>
              <p:cNvSpPr txBox="1"/>
              <p:nvPr/>
            </p:nvSpPr>
            <p:spPr>
              <a:xfrm>
                <a:off x="3010602" y="3633787"/>
                <a:ext cx="1543449" cy="1460863"/>
              </a:xfrm>
              <a:prstGeom prst="rect">
                <a:avLst/>
              </a:prstGeom>
              <a:noFill/>
              <a:ln>
                <a:noFill/>
              </a:ln>
            </p:spPr>
            <p:txBody>
              <a:bodyPr spcFirstLastPara="1" wrap="square" lIns="68569" tIns="34275" rIns="68569" bIns="34275" anchor="t" anchorCtr="0">
                <a:spAutoFit/>
              </a:bodyPr>
              <a:lstStyle/>
              <a:p>
                <a:pPr marL="92438" indent="-92438">
                  <a:buClr>
                    <a:schemeClr val="dk1"/>
                  </a:buClr>
                  <a:buSzPts val="863"/>
                  <a:buFont typeface="Arial"/>
                  <a:buChar char="•"/>
                </a:pPr>
                <a:r>
                  <a:rPr lang="en-US" sz="900" dirty="0">
                    <a:solidFill>
                      <a:schemeClr val="dk1"/>
                    </a:solidFill>
                    <a:latin typeface="Poppins" panose="00000500000000000000" pitchFamily="2" charset="0"/>
                    <a:ea typeface="Calibri"/>
                    <a:cs typeface="Poppins" panose="00000500000000000000" pitchFamily="2" charset="0"/>
                    <a:sym typeface="Calibri"/>
                  </a:rPr>
                  <a:t>Response time
Completion time
Correct/Wrong Answers
Session Duration &amp; Data</a:t>
                </a:r>
                <a:endParaRPr sz="900" b="0" dirty="0">
                  <a:solidFill>
                    <a:schemeClr val="dk1"/>
                  </a:solidFill>
                  <a:latin typeface="Poppins" panose="00000500000000000000" pitchFamily="2" charset="0"/>
                  <a:ea typeface="Calibri"/>
                  <a:cs typeface="Poppins" panose="00000500000000000000" pitchFamily="2" charset="0"/>
                  <a:sym typeface="Calibri"/>
                </a:endParaRPr>
              </a:p>
            </p:txBody>
          </p:sp>
          <p:pic>
            <p:nvPicPr>
              <p:cNvPr id="16" name="Google Shape;161;gd359bd7579_0_0">
                <a:extLst>
                  <a:ext uri="{FF2B5EF4-FFF2-40B4-BE49-F238E27FC236}">
                    <a16:creationId xmlns:a16="http://schemas.microsoft.com/office/drawing/2014/main" id="{DF573E3F-A078-0A50-12C4-06616FA8F3D2}"/>
                  </a:ext>
                </a:extLst>
              </p:cNvPr>
              <p:cNvPicPr preferRelativeResize="0"/>
              <p:nvPr/>
            </p:nvPicPr>
            <p:blipFill rotWithShape="1">
              <a:blip r:embed="rId3">
                <a:alphaModFix/>
              </a:blip>
              <a:srcRect/>
              <a:stretch/>
            </p:blipFill>
            <p:spPr>
              <a:xfrm>
                <a:off x="-146864" y="2404250"/>
                <a:ext cx="506836" cy="468684"/>
              </a:xfrm>
              <a:prstGeom prst="rect">
                <a:avLst/>
              </a:prstGeom>
              <a:noFill/>
              <a:ln>
                <a:noFill/>
              </a:ln>
            </p:spPr>
          </p:pic>
          <p:pic>
            <p:nvPicPr>
              <p:cNvPr id="20" name="Google Shape;166;gd359bd7579_0_0" descr="Appunti mischiati con riempimento a tinta unita">
                <a:extLst>
                  <a:ext uri="{FF2B5EF4-FFF2-40B4-BE49-F238E27FC236}">
                    <a16:creationId xmlns:a16="http://schemas.microsoft.com/office/drawing/2014/main" id="{AFF1F0F3-6DCE-197D-D2D6-57D8F688F60E}"/>
                  </a:ext>
                </a:extLst>
              </p:cNvPr>
              <p:cNvPicPr preferRelativeResize="0"/>
              <p:nvPr/>
            </p:nvPicPr>
            <p:blipFill rotWithShape="1">
              <a:blip r:embed="rId4">
                <a:alphaModFix/>
              </a:blip>
              <a:srcRect/>
              <a:stretch/>
            </p:blipFill>
            <p:spPr>
              <a:xfrm>
                <a:off x="3109788" y="5300779"/>
                <a:ext cx="396524" cy="396525"/>
              </a:xfrm>
              <a:prstGeom prst="rect">
                <a:avLst/>
              </a:prstGeom>
              <a:noFill/>
              <a:ln>
                <a:noFill/>
              </a:ln>
            </p:spPr>
          </p:pic>
          <p:sp>
            <p:nvSpPr>
              <p:cNvPr id="21" name="Google Shape;165;gd359bd7579_0_0">
                <a:extLst>
                  <a:ext uri="{FF2B5EF4-FFF2-40B4-BE49-F238E27FC236}">
                    <a16:creationId xmlns:a16="http://schemas.microsoft.com/office/drawing/2014/main" id="{7C6CF27B-DFDC-AD42-215D-AD972A963F46}"/>
                  </a:ext>
                </a:extLst>
              </p:cNvPr>
              <p:cNvSpPr txBox="1"/>
              <p:nvPr/>
            </p:nvSpPr>
            <p:spPr>
              <a:xfrm>
                <a:off x="2385371" y="5732521"/>
                <a:ext cx="1878431" cy="295962"/>
              </a:xfrm>
              <a:prstGeom prst="rect">
                <a:avLst/>
              </a:prstGeom>
              <a:noFill/>
              <a:ln>
                <a:noFill/>
              </a:ln>
            </p:spPr>
            <p:txBody>
              <a:bodyPr spcFirstLastPara="1" wrap="square" lIns="68569" tIns="34275" rIns="68569" bIns="34275" anchor="t" anchorCtr="0">
                <a:spAutoFit/>
              </a:bodyPr>
              <a:lstStyle/>
              <a:p>
                <a:pPr algn="ctr">
                  <a:buSzPts val="1150"/>
                </a:pPr>
                <a:r>
                  <a:rPr lang="de-DE" sz="1100" dirty="0">
                    <a:solidFill>
                      <a:schemeClr val="dk1"/>
                    </a:solidFill>
                    <a:latin typeface="Poppins" panose="00000500000000000000" pitchFamily="2" charset="0"/>
                    <a:ea typeface="Calibri"/>
                    <a:cs typeface="Poppins" panose="00000500000000000000" pitchFamily="2" charset="0"/>
                    <a:sym typeface="Calibri"/>
                  </a:rPr>
                  <a:t>Monitoring </a:t>
                </a:r>
                <a:endParaRPr sz="1100" b="0" dirty="0">
                  <a:solidFill>
                    <a:srgbClr val="000000"/>
                  </a:solidFill>
                  <a:latin typeface="Poppins" panose="00000500000000000000" pitchFamily="2" charset="0"/>
                  <a:cs typeface="Poppins" panose="00000500000000000000" pitchFamily="2" charset="0"/>
                  <a:sym typeface="Arial"/>
                </a:endParaRPr>
              </a:p>
            </p:txBody>
          </p:sp>
          <p:sp>
            <p:nvSpPr>
              <p:cNvPr id="23" name="Google Shape;169;gd359bd7579_0_0">
                <a:extLst>
                  <a:ext uri="{FF2B5EF4-FFF2-40B4-BE49-F238E27FC236}">
                    <a16:creationId xmlns:a16="http://schemas.microsoft.com/office/drawing/2014/main" id="{7449B7D0-30FA-07B3-89AE-A7CB19A5B271}"/>
                  </a:ext>
                </a:extLst>
              </p:cNvPr>
              <p:cNvSpPr txBox="1"/>
              <p:nvPr/>
            </p:nvSpPr>
            <p:spPr>
              <a:xfrm>
                <a:off x="608950" y="2020243"/>
                <a:ext cx="611550" cy="429639"/>
              </a:xfrm>
              <a:prstGeom prst="rect">
                <a:avLst/>
              </a:prstGeom>
              <a:noFill/>
              <a:ln>
                <a:noFill/>
              </a:ln>
            </p:spPr>
            <p:txBody>
              <a:bodyPr spcFirstLastPara="1" wrap="square" lIns="68569" tIns="34275" rIns="68569" bIns="34275" anchor="t" anchorCtr="0">
                <a:spAutoFit/>
              </a:bodyPr>
              <a:lstStyle/>
              <a:p>
                <a:pPr algn="ctr">
                  <a:spcBef>
                    <a:spcPts val="0"/>
                  </a:spcBef>
                  <a:spcAft>
                    <a:spcPts val="0"/>
                  </a:spcAft>
                  <a:buClr>
                    <a:srgbClr val="000000"/>
                  </a:buClr>
                  <a:buSzPts val="1295"/>
                </a:pPr>
                <a:endParaRPr sz="1800">
                  <a:solidFill>
                    <a:schemeClr val="dk1"/>
                  </a:solidFill>
                  <a:latin typeface="Calibri"/>
                  <a:ea typeface="Calibri"/>
                  <a:cs typeface="Calibri"/>
                  <a:sym typeface="Calibri"/>
                </a:endParaRPr>
              </a:p>
            </p:txBody>
          </p:sp>
          <p:pic>
            <p:nvPicPr>
              <p:cNvPr id="24" name="Google Shape;168;gd359bd7579_0_0">
                <a:extLst>
                  <a:ext uri="{FF2B5EF4-FFF2-40B4-BE49-F238E27FC236}">
                    <a16:creationId xmlns:a16="http://schemas.microsoft.com/office/drawing/2014/main" id="{65B1074E-4BD6-A073-42D4-293EEBBD783F}"/>
                  </a:ext>
                </a:extLst>
              </p:cNvPr>
              <p:cNvPicPr preferRelativeResize="0"/>
              <p:nvPr/>
            </p:nvPicPr>
            <p:blipFill rotWithShape="1">
              <a:blip r:embed="rId5">
                <a:alphaModFix/>
              </a:blip>
              <a:srcRect/>
              <a:stretch/>
            </p:blipFill>
            <p:spPr>
              <a:xfrm>
                <a:off x="3127758" y="5969759"/>
                <a:ext cx="585803" cy="585803"/>
              </a:xfrm>
              <a:prstGeom prst="rect">
                <a:avLst/>
              </a:prstGeom>
              <a:noFill/>
              <a:ln>
                <a:noFill/>
              </a:ln>
            </p:spPr>
          </p:pic>
          <p:grpSp>
            <p:nvGrpSpPr>
              <p:cNvPr id="25" name="Google Shape;170;gd359bd7579_0_0">
                <a:extLst>
                  <a:ext uri="{FF2B5EF4-FFF2-40B4-BE49-F238E27FC236}">
                    <a16:creationId xmlns:a16="http://schemas.microsoft.com/office/drawing/2014/main" id="{92B1B4EB-EDB1-BC49-D756-70DE47068CDF}"/>
                  </a:ext>
                </a:extLst>
              </p:cNvPr>
              <p:cNvGrpSpPr/>
              <p:nvPr/>
            </p:nvGrpSpPr>
            <p:grpSpPr>
              <a:xfrm>
                <a:off x="3297402" y="1700037"/>
                <a:ext cx="3372137" cy="1086343"/>
                <a:chOff x="581103" y="1183924"/>
                <a:chExt cx="4119298" cy="1666262"/>
              </a:xfrm>
            </p:grpSpPr>
            <p:grpSp>
              <p:nvGrpSpPr>
                <p:cNvPr id="26" name="Google Shape;171;gd359bd7579_0_0">
                  <a:extLst>
                    <a:ext uri="{FF2B5EF4-FFF2-40B4-BE49-F238E27FC236}">
                      <a16:creationId xmlns:a16="http://schemas.microsoft.com/office/drawing/2014/main" id="{C992F243-E73F-4504-8622-665A4EC7C0EA}"/>
                    </a:ext>
                  </a:extLst>
                </p:cNvPr>
                <p:cNvGrpSpPr/>
                <p:nvPr/>
              </p:nvGrpSpPr>
              <p:grpSpPr>
                <a:xfrm>
                  <a:off x="790842" y="1183924"/>
                  <a:ext cx="3870977" cy="751360"/>
                  <a:chOff x="751873" y="960331"/>
                  <a:chExt cx="5009681" cy="960205"/>
                </a:xfrm>
              </p:grpSpPr>
              <p:sp>
                <p:nvSpPr>
                  <p:cNvPr id="31" name="Google Shape;172;gd359bd7579_0_0">
                    <a:extLst>
                      <a:ext uri="{FF2B5EF4-FFF2-40B4-BE49-F238E27FC236}">
                        <a16:creationId xmlns:a16="http://schemas.microsoft.com/office/drawing/2014/main" id="{70891AD7-E639-63D4-F7B1-1D7A49C5B26D}"/>
                      </a:ext>
                    </a:extLst>
                  </p:cNvPr>
                  <p:cNvSpPr/>
                  <p:nvPr/>
                </p:nvSpPr>
                <p:spPr>
                  <a:xfrm>
                    <a:off x="751873" y="967161"/>
                    <a:ext cx="981001" cy="952500"/>
                  </a:xfrm>
                  <a:prstGeom prst="rect">
                    <a:avLst/>
                  </a:prstGeom>
                  <a:solidFill>
                    <a:schemeClr val="bg2">
                      <a:lumMod val="60000"/>
                      <a:lumOff val="40000"/>
                    </a:schemeClr>
                  </a:solidFill>
                  <a:ln w="12700" cap="flat" cmpd="sng">
                    <a:solidFill>
                      <a:schemeClr val="bg2">
                        <a:lumMod val="75000"/>
                      </a:schemeClr>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rgbClr val="000000"/>
                      </a:buClr>
                      <a:buSzPts val="1295"/>
                    </a:pPr>
                    <a:endParaRPr sz="1800" b="0">
                      <a:solidFill>
                        <a:schemeClr val="lt1"/>
                      </a:solidFill>
                      <a:latin typeface="Calibri"/>
                      <a:ea typeface="Calibri"/>
                      <a:cs typeface="Calibri"/>
                      <a:sym typeface="Calibri"/>
                    </a:endParaRPr>
                  </a:p>
                </p:txBody>
              </p:sp>
              <p:sp>
                <p:nvSpPr>
                  <p:cNvPr id="32" name="Google Shape;173;gd359bd7579_0_0">
                    <a:extLst>
                      <a:ext uri="{FF2B5EF4-FFF2-40B4-BE49-F238E27FC236}">
                        <a16:creationId xmlns:a16="http://schemas.microsoft.com/office/drawing/2014/main" id="{896B4D60-EE75-4742-7993-92B38F085BB9}"/>
                      </a:ext>
                    </a:extLst>
                  </p:cNvPr>
                  <p:cNvSpPr/>
                  <p:nvPr/>
                </p:nvSpPr>
                <p:spPr>
                  <a:xfrm>
                    <a:off x="2083204" y="960331"/>
                    <a:ext cx="981001" cy="952500"/>
                  </a:xfrm>
                  <a:prstGeom prst="rect">
                    <a:avLst/>
                  </a:prstGeom>
                  <a:solidFill>
                    <a:srgbClr val="A8D08C"/>
                  </a:solidFill>
                  <a:ln w="12700" cap="flat" cmpd="sng">
                    <a:solidFill>
                      <a:srgbClr val="548135"/>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rgbClr val="000000"/>
                      </a:buClr>
                      <a:buSzPts val="1295"/>
                    </a:pPr>
                    <a:endParaRPr sz="1800" b="0">
                      <a:solidFill>
                        <a:schemeClr val="lt1"/>
                      </a:solidFill>
                      <a:latin typeface="Calibri"/>
                      <a:ea typeface="Calibri"/>
                      <a:cs typeface="Calibri"/>
                      <a:sym typeface="Calibri"/>
                    </a:endParaRPr>
                  </a:p>
                </p:txBody>
              </p:sp>
              <p:sp>
                <p:nvSpPr>
                  <p:cNvPr id="33" name="Google Shape;174;gd359bd7579_0_0">
                    <a:extLst>
                      <a:ext uri="{FF2B5EF4-FFF2-40B4-BE49-F238E27FC236}">
                        <a16:creationId xmlns:a16="http://schemas.microsoft.com/office/drawing/2014/main" id="{8DD46E9F-81B3-5DE9-D434-3CCF89937848}"/>
                      </a:ext>
                    </a:extLst>
                  </p:cNvPr>
                  <p:cNvSpPr/>
                  <p:nvPr/>
                </p:nvSpPr>
                <p:spPr>
                  <a:xfrm>
                    <a:off x="3310697" y="968036"/>
                    <a:ext cx="981000" cy="952500"/>
                  </a:xfrm>
                  <a:prstGeom prst="rect">
                    <a:avLst/>
                  </a:prstGeom>
                  <a:solidFill>
                    <a:srgbClr val="FF7C80"/>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rgbClr val="000000"/>
                      </a:buClr>
                      <a:buSzPts val="1295"/>
                    </a:pPr>
                    <a:endParaRPr sz="1800" b="0">
                      <a:solidFill>
                        <a:schemeClr val="lt1"/>
                      </a:solidFill>
                      <a:latin typeface="Calibri"/>
                      <a:ea typeface="Calibri"/>
                      <a:cs typeface="Calibri"/>
                      <a:sym typeface="Calibri"/>
                    </a:endParaRPr>
                  </a:p>
                </p:txBody>
              </p:sp>
              <p:sp>
                <p:nvSpPr>
                  <p:cNvPr id="34" name="Google Shape;175;gd359bd7579_0_0">
                    <a:extLst>
                      <a:ext uri="{FF2B5EF4-FFF2-40B4-BE49-F238E27FC236}">
                        <a16:creationId xmlns:a16="http://schemas.microsoft.com/office/drawing/2014/main" id="{580D4113-4451-3C12-CBDB-662544F4684A}"/>
                      </a:ext>
                    </a:extLst>
                  </p:cNvPr>
                  <p:cNvSpPr/>
                  <p:nvPr/>
                </p:nvSpPr>
                <p:spPr>
                  <a:xfrm>
                    <a:off x="4780553" y="960331"/>
                    <a:ext cx="981001" cy="952500"/>
                  </a:xfrm>
                  <a:prstGeom prst="rect">
                    <a:avLst/>
                  </a:prstGeom>
                  <a:solidFill>
                    <a:srgbClr val="F6A20A"/>
                  </a:solidFill>
                  <a:ln w="12700" cap="flat" cmpd="sng">
                    <a:solidFill>
                      <a:srgbClr val="BF9000"/>
                    </a:solidFill>
                    <a:prstDash val="solid"/>
                    <a:miter lim="800000"/>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rgbClr val="000000"/>
                      </a:buClr>
                      <a:buSzPts val="1295"/>
                    </a:pPr>
                    <a:endParaRPr sz="1800" b="0">
                      <a:solidFill>
                        <a:schemeClr val="lt1"/>
                      </a:solidFill>
                      <a:latin typeface="Calibri"/>
                      <a:ea typeface="Calibri"/>
                      <a:cs typeface="Calibri"/>
                      <a:sym typeface="Calibri"/>
                    </a:endParaRPr>
                  </a:p>
                </p:txBody>
              </p:sp>
            </p:grpSp>
            <p:sp>
              <p:nvSpPr>
                <p:cNvPr id="27" name="Google Shape;176;gd359bd7579_0_0">
                  <a:extLst>
                    <a:ext uri="{FF2B5EF4-FFF2-40B4-BE49-F238E27FC236}">
                      <a16:creationId xmlns:a16="http://schemas.microsoft.com/office/drawing/2014/main" id="{2A38BA77-4CB7-CB3D-6167-702CFE281111}"/>
                    </a:ext>
                  </a:extLst>
                </p:cNvPr>
                <p:cNvSpPr txBox="1"/>
                <p:nvPr/>
              </p:nvSpPr>
              <p:spPr>
                <a:xfrm>
                  <a:off x="581103" y="1915280"/>
                  <a:ext cx="1270827" cy="366737"/>
                </a:xfrm>
                <a:prstGeom prst="rect">
                  <a:avLst/>
                </a:prstGeom>
                <a:noFill/>
                <a:ln>
                  <a:noFill/>
                </a:ln>
              </p:spPr>
              <p:txBody>
                <a:bodyPr spcFirstLastPara="1" wrap="square" lIns="68569" tIns="34275" rIns="68569" bIns="34275" anchor="t" anchorCtr="0">
                  <a:spAutoFit/>
                </a:bodyPr>
                <a:lstStyle/>
                <a:p>
                  <a:pPr>
                    <a:buSzPts val="720"/>
                  </a:pPr>
                  <a:r>
                    <a:rPr lang="de-DE" sz="900" dirty="0">
                      <a:solidFill>
                        <a:schemeClr val="dk1"/>
                      </a:solidFill>
                      <a:latin typeface="Poppins" panose="00000500000000000000" pitchFamily="2" charset="0"/>
                      <a:ea typeface="Calibri"/>
                      <a:cs typeface="Poppins" panose="00000500000000000000" pitchFamily="2" charset="0"/>
                      <a:sym typeface="Calibri"/>
                    </a:rPr>
                    <a:t>Memory</a:t>
                  </a:r>
                  <a:endParaRPr sz="900" b="0" dirty="0">
                    <a:solidFill>
                      <a:srgbClr val="000000"/>
                    </a:solidFill>
                    <a:latin typeface="Poppins" panose="00000500000000000000" pitchFamily="2" charset="0"/>
                    <a:cs typeface="Poppins" panose="00000500000000000000" pitchFamily="2" charset="0"/>
                    <a:sym typeface="Arial"/>
                  </a:endParaRPr>
                </a:p>
              </p:txBody>
            </p:sp>
            <p:sp>
              <p:nvSpPr>
                <p:cNvPr id="28" name="Google Shape;177;gd359bd7579_0_0">
                  <a:extLst>
                    <a:ext uri="{FF2B5EF4-FFF2-40B4-BE49-F238E27FC236}">
                      <a16:creationId xmlns:a16="http://schemas.microsoft.com/office/drawing/2014/main" id="{8EFBC771-62F7-840F-D6A2-E9A23750D4A5}"/>
                    </a:ext>
                  </a:extLst>
                </p:cNvPr>
                <p:cNvSpPr txBox="1"/>
                <p:nvPr/>
              </p:nvSpPr>
              <p:spPr>
                <a:xfrm>
                  <a:off x="1661111" y="1917530"/>
                  <a:ext cx="1147185" cy="395372"/>
                </a:xfrm>
                <a:prstGeom prst="rect">
                  <a:avLst/>
                </a:prstGeom>
                <a:noFill/>
                <a:ln>
                  <a:noFill/>
                </a:ln>
              </p:spPr>
              <p:txBody>
                <a:bodyPr spcFirstLastPara="1" wrap="square" lIns="68569" tIns="34275" rIns="68569" bIns="34275" anchor="t" anchorCtr="0">
                  <a:spAutoFit/>
                </a:bodyPr>
                <a:lstStyle/>
                <a:p>
                  <a:pPr>
                    <a:buSzPts val="720"/>
                  </a:pPr>
                  <a:r>
                    <a:rPr lang="de-DE" sz="900" dirty="0">
                      <a:solidFill>
                        <a:schemeClr val="dk1"/>
                      </a:solidFill>
                      <a:latin typeface="Poppins" panose="00000500000000000000" pitchFamily="2" charset="0"/>
                      <a:ea typeface="Calibri"/>
                      <a:cs typeface="Poppins" panose="00000500000000000000" pitchFamily="2" charset="0"/>
                      <a:sym typeface="Calibri"/>
                    </a:rPr>
                    <a:t>Attention</a:t>
                  </a:r>
                  <a:endParaRPr sz="900" b="0" dirty="0">
                    <a:solidFill>
                      <a:srgbClr val="000000"/>
                    </a:solidFill>
                    <a:latin typeface="Poppins" panose="00000500000000000000" pitchFamily="2" charset="0"/>
                    <a:cs typeface="Poppins" panose="00000500000000000000" pitchFamily="2" charset="0"/>
                    <a:sym typeface="Arial"/>
                  </a:endParaRPr>
                </a:p>
              </p:txBody>
            </p:sp>
            <p:sp>
              <p:nvSpPr>
                <p:cNvPr id="29" name="Google Shape;178;gd359bd7579_0_0">
                  <a:extLst>
                    <a:ext uri="{FF2B5EF4-FFF2-40B4-BE49-F238E27FC236}">
                      <a16:creationId xmlns:a16="http://schemas.microsoft.com/office/drawing/2014/main" id="{EE3C83A3-CF4E-A495-EEE5-427D4EE6B7CA}"/>
                    </a:ext>
                  </a:extLst>
                </p:cNvPr>
                <p:cNvSpPr txBox="1"/>
                <p:nvPr/>
              </p:nvSpPr>
              <p:spPr>
                <a:xfrm>
                  <a:off x="2663926" y="1874537"/>
                  <a:ext cx="1291286" cy="611262"/>
                </a:xfrm>
                <a:prstGeom prst="rect">
                  <a:avLst/>
                </a:prstGeom>
                <a:noFill/>
                <a:ln>
                  <a:noFill/>
                </a:ln>
              </p:spPr>
              <p:txBody>
                <a:bodyPr spcFirstLastPara="1" wrap="square" lIns="68569" tIns="34275" rIns="68569" bIns="34275" anchor="t" anchorCtr="0">
                  <a:spAutoFit/>
                </a:bodyPr>
                <a:lstStyle/>
                <a:p>
                  <a:pPr>
                    <a:buSzPts val="720"/>
                  </a:pPr>
                  <a:r>
                    <a:rPr lang="it-IT" sz="900" dirty="0">
                      <a:solidFill>
                        <a:schemeClr val="dk1"/>
                      </a:solidFill>
                      <a:latin typeface="Poppins" panose="00000500000000000000" pitchFamily="2" charset="0"/>
                      <a:ea typeface="Calibri"/>
                      <a:cs typeface="Poppins" panose="00000500000000000000" pitchFamily="2" charset="0"/>
                      <a:sym typeface="Calibri"/>
                    </a:rPr>
                    <a:t>Executive</a:t>
                  </a:r>
                </a:p>
                <a:p>
                  <a:pPr>
                    <a:buSzPts val="720"/>
                  </a:pPr>
                  <a:r>
                    <a:rPr lang="it-IT" sz="900" dirty="0" err="1">
                      <a:solidFill>
                        <a:schemeClr val="dk1"/>
                      </a:solidFill>
                      <a:latin typeface="Poppins" panose="00000500000000000000" pitchFamily="2" charset="0"/>
                      <a:ea typeface="Calibri"/>
                      <a:cs typeface="Poppins" panose="00000500000000000000" pitchFamily="2" charset="0"/>
                      <a:sym typeface="Calibri"/>
                    </a:rPr>
                    <a:t>Functions</a:t>
                  </a:r>
                  <a:endParaRPr sz="900" b="0" dirty="0">
                    <a:solidFill>
                      <a:srgbClr val="000000"/>
                    </a:solidFill>
                    <a:latin typeface="Poppins" panose="00000500000000000000" pitchFamily="2" charset="0"/>
                    <a:cs typeface="Poppins" panose="00000500000000000000" pitchFamily="2" charset="0"/>
                    <a:sym typeface="Arial"/>
                  </a:endParaRPr>
                </a:p>
              </p:txBody>
            </p:sp>
            <p:sp>
              <p:nvSpPr>
                <p:cNvPr id="30" name="Google Shape;179;gd359bd7579_0_0">
                  <a:extLst>
                    <a:ext uri="{FF2B5EF4-FFF2-40B4-BE49-F238E27FC236}">
                      <a16:creationId xmlns:a16="http://schemas.microsoft.com/office/drawing/2014/main" id="{52174053-B759-732E-B895-81F4DBD3B833}"/>
                    </a:ext>
                  </a:extLst>
                </p:cNvPr>
                <p:cNvSpPr txBox="1"/>
                <p:nvPr/>
              </p:nvSpPr>
              <p:spPr>
                <a:xfrm>
                  <a:off x="3888303" y="1927574"/>
                  <a:ext cx="812098" cy="922612"/>
                </a:xfrm>
                <a:prstGeom prst="rect">
                  <a:avLst/>
                </a:prstGeom>
                <a:noFill/>
                <a:ln>
                  <a:noFill/>
                </a:ln>
              </p:spPr>
              <p:txBody>
                <a:bodyPr spcFirstLastPara="1" wrap="square" lIns="68569" tIns="34275" rIns="68569" bIns="34275" anchor="t" anchorCtr="0">
                  <a:spAutoFit/>
                </a:bodyPr>
                <a:lstStyle/>
                <a:p>
                  <a:pPr>
                    <a:buSzPts val="720"/>
                  </a:pPr>
                  <a:r>
                    <a:rPr lang="de-DE" sz="900" dirty="0" err="1">
                      <a:solidFill>
                        <a:schemeClr val="dk1"/>
                      </a:solidFill>
                      <a:latin typeface="Poppins" panose="00000500000000000000" pitchFamily="2" charset="0"/>
                      <a:cs typeface="Poppins" panose="00000500000000000000" pitchFamily="2" charset="0"/>
                      <a:sym typeface="Calibri"/>
                    </a:rPr>
                    <a:t>Social</a:t>
                  </a:r>
                  <a:r>
                    <a:rPr lang="de-DE" sz="900" dirty="0" err="1">
                      <a:solidFill>
                        <a:schemeClr val="dk1"/>
                      </a:solidFill>
                      <a:latin typeface="Poppins" panose="00000500000000000000" pitchFamily="2" charset="0"/>
                      <a:ea typeface="Calibri"/>
                      <a:cs typeface="Poppins" panose="00000500000000000000" pitchFamily="2" charset="0"/>
                      <a:sym typeface="Calibri"/>
                    </a:rPr>
                    <a:t>Skills</a:t>
                  </a:r>
                  <a:endParaRPr lang="de-DE" sz="900" b="0" dirty="0">
                    <a:solidFill>
                      <a:schemeClr val="dk1"/>
                    </a:solidFill>
                    <a:latin typeface="Poppins" panose="00000500000000000000" pitchFamily="2" charset="0"/>
                    <a:ea typeface="Calibri"/>
                    <a:cs typeface="Poppins" panose="00000500000000000000" pitchFamily="2" charset="0"/>
                    <a:sym typeface="Calibri"/>
                  </a:endParaRPr>
                </a:p>
                <a:p>
                  <a:pPr>
                    <a:spcBef>
                      <a:spcPts val="0"/>
                    </a:spcBef>
                    <a:spcAft>
                      <a:spcPts val="0"/>
                    </a:spcAft>
                    <a:buClr>
                      <a:srgbClr val="000000"/>
                    </a:buClr>
                    <a:buSzPts val="720"/>
                  </a:pPr>
                  <a:endParaRPr sz="900" b="0" dirty="0">
                    <a:solidFill>
                      <a:srgbClr val="000000"/>
                    </a:solidFill>
                    <a:latin typeface="Poppins" panose="00000500000000000000" pitchFamily="2" charset="0"/>
                    <a:cs typeface="Poppins" panose="00000500000000000000" pitchFamily="2" charset="0"/>
                    <a:sym typeface="Arial"/>
                  </a:endParaRPr>
                </a:p>
              </p:txBody>
            </p:sp>
          </p:grpSp>
          <p:sp>
            <p:nvSpPr>
              <p:cNvPr id="35" name="Google Shape;180;gd359bd7579_0_0">
                <a:extLst>
                  <a:ext uri="{FF2B5EF4-FFF2-40B4-BE49-F238E27FC236}">
                    <a16:creationId xmlns:a16="http://schemas.microsoft.com/office/drawing/2014/main" id="{F74EE5DB-800B-D94D-0672-9820B1ED2078}"/>
                  </a:ext>
                </a:extLst>
              </p:cNvPr>
              <p:cNvSpPr txBox="1"/>
              <p:nvPr/>
            </p:nvSpPr>
            <p:spPr>
              <a:xfrm>
                <a:off x="3127758" y="969090"/>
                <a:ext cx="4372246" cy="433949"/>
              </a:xfrm>
              <a:prstGeom prst="rect">
                <a:avLst/>
              </a:prstGeom>
              <a:noFill/>
              <a:ln>
                <a:noFill/>
              </a:ln>
            </p:spPr>
            <p:txBody>
              <a:bodyPr spcFirstLastPara="1" wrap="square" lIns="68569" tIns="34275" rIns="68569" bIns="34275" anchor="t" anchorCtr="0">
                <a:spAutoFit/>
              </a:bodyPr>
              <a:lstStyle/>
              <a:p>
                <a:pPr algn="ctr">
                  <a:buSzPts val="1095"/>
                </a:pPr>
                <a:r>
                  <a:rPr lang="en-US" sz="1000" cap="small" dirty="0">
                    <a:solidFill>
                      <a:schemeClr val="dk1"/>
                    </a:solidFill>
                    <a:latin typeface="Poppins" panose="00000500000000000000" pitchFamily="2" charset="0"/>
                    <a:ea typeface="Calibri"/>
                    <a:cs typeface="Poppins" panose="00000500000000000000" pitchFamily="2" charset="0"/>
                    <a:sym typeface="Calibri"/>
                  </a:rPr>
                  <a:t>SERIOUS GAMES BASED ON PERSONAL MEMORIES 
FOR COGNITIVE AND SOCIAL STIMULATION</a:t>
                </a:r>
                <a:endParaRPr sz="1400" b="0" cap="small" dirty="0">
                  <a:solidFill>
                    <a:srgbClr val="000000"/>
                  </a:solidFill>
                  <a:latin typeface="Poppins" panose="00000500000000000000" pitchFamily="2" charset="0"/>
                  <a:cs typeface="Poppins" panose="00000500000000000000" pitchFamily="2" charset="0"/>
                  <a:sym typeface="Arial"/>
                </a:endParaRPr>
              </a:p>
            </p:txBody>
          </p:sp>
          <p:sp>
            <p:nvSpPr>
              <p:cNvPr id="36" name="Google Shape;181;gd359bd7579_0_0">
                <a:extLst>
                  <a:ext uri="{FF2B5EF4-FFF2-40B4-BE49-F238E27FC236}">
                    <a16:creationId xmlns:a16="http://schemas.microsoft.com/office/drawing/2014/main" id="{86230C47-278E-8A14-E148-EDF228D5E41D}"/>
                  </a:ext>
                </a:extLst>
              </p:cNvPr>
              <p:cNvSpPr txBox="1"/>
              <p:nvPr/>
            </p:nvSpPr>
            <p:spPr>
              <a:xfrm>
                <a:off x="-1186031" y="291990"/>
                <a:ext cx="3430245" cy="451662"/>
              </a:xfrm>
              <a:prstGeom prst="rect">
                <a:avLst/>
              </a:prstGeom>
              <a:noFill/>
              <a:ln>
                <a:noFill/>
              </a:ln>
            </p:spPr>
            <p:txBody>
              <a:bodyPr spcFirstLastPara="1" wrap="square" lIns="68569" tIns="34275" rIns="68569" bIns="34275" anchor="t" anchorCtr="0">
                <a:spAutoFit/>
              </a:bodyPr>
              <a:lstStyle/>
              <a:p>
                <a:pPr algn="ctr">
                  <a:buSzPts val="920"/>
                </a:pPr>
                <a:r>
                  <a:rPr lang="en-US" sz="1050" dirty="0">
                    <a:solidFill>
                      <a:schemeClr val="dk1"/>
                    </a:solidFill>
                    <a:latin typeface="Poppins" panose="00000500000000000000" pitchFamily="2" charset="0"/>
                    <a:ea typeface="Calibri"/>
                    <a:cs typeface="Poppins" panose="00000500000000000000" pitchFamily="2" charset="0"/>
                    <a:sym typeface="Calibri"/>
                  </a:rPr>
                  <a:t>First step: collection of personal memories with Biography Web App</a:t>
                </a:r>
                <a:endParaRPr sz="1050" b="0" dirty="0">
                  <a:solidFill>
                    <a:srgbClr val="000000"/>
                  </a:solidFill>
                  <a:latin typeface="Poppins" panose="00000500000000000000" pitchFamily="2" charset="0"/>
                  <a:cs typeface="Poppins" panose="00000500000000000000" pitchFamily="2" charset="0"/>
                  <a:sym typeface="Arial"/>
                </a:endParaRPr>
              </a:p>
            </p:txBody>
          </p:sp>
          <p:pic>
            <p:nvPicPr>
              <p:cNvPr id="38" name="Google Shape;185;gd359bd7579_0_0">
                <a:extLst>
                  <a:ext uri="{FF2B5EF4-FFF2-40B4-BE49-F238E27FC236}">
                    <a16:creationId xmlns:a16="http://schemas.microsoft.com/office/drawing/2014/main" id="{6BA75E50-4F37-B0C0-2461-4FF91242B08A}"/>
                  </a:ext>
                </a:extLst>
              </p:cNvPr>
              <p:cNvPicPr preferRelativeResize="0"/>
              <p:nvPr/>
            </p:nvPicPr>
            <p:blipFill rotWithShape="1">
              <a:blip r:embed="rId6">
                <a:alphaModFix/>
              </a:blip>
              <a:srcRect/>
              <a:stretch/>
            </p:blipFill>
            <p:spPr>
              <a:xfrm>
                <a:off x="4726009" y="2768051"/>
                <a:ext cx="803268" cy="1251974"/>
              </a:xfrm>
              <a:prstGeom prst="rect">
                <a:avLst/>
              </a:prstGeom>
              <a:noFill/>
              <a:ln>
                <a:noFill/>
              </a:ln>
            </p:spPr>
          </p:pic>
          <p:sp>
            <p:nvSpPr>
              <p:cNvPr id="40" name="Google Shape;187;gd359bd7579_0_0">
                <a:extLst>
                  <a:ext uri="{FF2B5EF4-FFF2-40B4-BE49-F238E27FC236}">
                    <a16:creationId xmlns:a16="http://schemas.microsoft.com/office/drawing/2014/main" id="{231A4921-BA7F-F366-3762-72353232D01A}"/>
                  </a:ext>
                </a:extLst>
              </p:cNvPr>
              <p:cNvSpPr txBox="1"/>
              <p:nvPr/>
            </p:nvSpPr>
            <p:spPr>
              <a:xfrm>
                <a:off x="5376658" y="3372276"/>
                <a:ext cx="1800199" cy="257768"/>
              </a:xfrm>
              <a:prstGeom prst="rect">
                <a:avLst/>
              </a:prstGeom>
              <a:noFill/>
              <a:ln>
                <a:noFill/>
              </a:ln>
            </p:spPr>
            <p:txBody>
              <a:bodyPr spcFirstLastPara="1" wrap="square" lIns="68569" tIns="34275" rIns="68569" bIns="34275" anchor="t" anchorCtr="0">
                <a:spAutoFit/>
              </a:bodyPr>
              <a:lstStyle/>
              <a:p>
                <a:pPr algn="ctr">
                  <a:buSzPts val="1150"/>
                </a:pPr>
                <a:r>
                  <a:rPr lang="de-DE" sz="900" dirty="0">
                    <a:solidFill>
                      <a:schemeClr val="dk1"/>
                    </a:solidFill>
                    <a:latin typeface="Poppins" panose="00000500000000000000" pitchFamily="2" charset="0"/>
                    <a:ea typeface="Calibri"/>
                    <a:cs typeface="Poppins" panose="00000500000000000000" pitchFamily="2" charset="0"/>
                    <a:sym typeface="Calibri"/>
                  </a:rPr>
                  <a:t>Personal Memories</a:t>
                </a:r>
                <a:endParaRPr sz="900" dirty="0">
                  <a:solidFill>
                    <a:srgbClr val="000000"/>
                  </a:solidFill>
                  <a:latin typeface="Poppins" panose="00000500000000000000" pitchFamily="2" charset="0"/>
                  <a:cs typeface="Poppins" panose="00000500000000000000" pitchFamily="2" charset="0"/>
                  <a:sym typeface="Arial"/>
                </a:endParaRPr>
              </a:p>
            </p:txBody>
          </p:sp>
          <p:sp>
            <p:nvSpPr>
              <p:cNvPr id="41" name="Google Shape;188;gd359bd7579_0_0">
                <a:extLst>
                  <a:ext uri="{FF2B5EF4-FFF2-40B4-BE49-F238E27FC236}">
                    <a16:creationId xmlns:a16="http://schemas.microsoft.com/office/drawing/2014/main" id="{5682EA3A-7010-EC62-C378-32EFC950809C}"/>
                  </a:ext>
                </a:extLst>
              </p:cNvPr>
              <p:cNvSpPr txBox="1"/>
              <p:nvPr/>
            </p:nvSpPr>
            <p:spPr>
              <a:xfrm>
                <a:off x="5817493" y="3576445"/>
                <a:ext cx="1364239" cy="1288992"/>
              </a:xfrm>
              <a:prstGeom prst="rect">
                <a:avLst/>
              </a:prstGeom>
              <a:noFill/>
              <a:ln>
                <a:noFill/>
              </a:ln>
            </p:spPr>
            <p:txBody>
              <a:bodyPr spcFirstLastPara="1" wrap="square" lIns="68569" tIns="34275" rIns="68569" bIns="34275" anchor="t" anchorCtr="0">
                <a:spAutoFit/>
              </a:bodyPr>
              <a:lstStyle/>
              <a:p>
                <a:pPr marL="92438" indent="-92438">
                  <a:buClr>
                    <a:schemeClr val="dk1"/>
                  </a:buClr>
                  <a:buSzPts val="863"/>
                  <a:buFont typeface="Arial"/>
                  <a:buChar char="•"/>
                </a:pPr>
                <a:r>
                  <a:rPr lang="en-US" sz="900" dirty="0">
                    <a:solidFill>
                      <a:schemeClr val="dk1"/>
                    </a:solidFill>
                    <a:latin typeface="Poppins" panose="00000500000000000000" pitchFamily="2" charset="0"/>
                    <a:ea typeface="Calibri"/>
                    <a:cs typeface="Poppins" panose="00000500000000000000" pitchFamily="2" charset="0"/>
                    <a:sym typeface="Calibri"/>
                  </a:rPr>
                  <a:t>memories 
</a:t>
                </a:r>
                <a:r>
                  <a:rPr lang="en-US" sz="900" dirty="0" err="1">
                    <a:solidFill>
                      <a:schemeClr val="dk1"/>
                    </a:solidFill>
                    <a:latin typeface="Poppins" panose="00000500000000000000" pitchFamily="2" charset="0"/>
                    <a:ea typeface="Calibri"/>
                    <a:cs typeface="Poppins" panose="00000500000000000000" pitchFamily="2" charset="0"/>
                    <a:sym typeface="Calibri"/>
                  </a:rPr>
                  <a:t>Favourite</a:t>
                </a:r>
                <a:r>
                  <a:rPr lang="en-US" sz="900" dirty="0">
                    <a:solidFill>
                      <a:schemeClr val="dk1"/>
                    </a:solidFill>
                    <a:latin typeface="Poppins" panose="00000500000000000000" pitchFamily="2" charset="0"/>
                    <a:ea typeface="Calibri"/>
                    <a:cs typeface="Poppins" panose="00000500000000000000" pitchFamily="2" charset="0"/>
                    <a:sym typeface="Calibri"/>
                  </a:rPr>
                  <a:t> music and sports,
Childhood
Games
...</a:t>
                </a:r>
                <a:endParaRPr sz="900" b="0" dirty="0">
                  <a:solidFill>
                    <a:schemeClr val="dk1"/>
                  </a:solidFill>
                  <a:latin typeface="Poppins" panose="00000500000000000000" pitchFamily="2" charset="0"/>
                  <a:ea typeface="Calibri"/>
                  <a:cs typeface="Poppins" panose="00000500000000000000" pitchFamily="2" charset="0"/>
                  <a:sym typeface="Calibri"/>
                </a:endParaRPr>
              </a:p>
            </p:txBody>
          </p:sp>
          <p:cxnSp>
            <p:nvCxnSpPr>
              <p:cNvPr id="43" name="Google Shape;190;gd359bd7579_0_0">
                <a:extLst>
                  <a:ext uri="{FF2B5EF4-FFF2-40B4-BE49-F238E27FC236}">
                    <a16:creationId xmlns:a16="http://schemas.microsoft.com/office/drawing/2014/main" id="{18A5197C-F079-A1F3-745F-56F18B100630}"/>
                  </a:ext>
                </a:extLst>
              </p:cNvPr>
              <p:cNvCxnSpPr>
                <a:cxnSpLocks/>
              </p:cNvCxnSpPr>
              <p:nvPr/>
            </p:nvCxnSpPr>
            <p:spPr>
              <a:xfrm rot="16200000" flipH="1">
                <a:off x="-161023" y="2084307"/>
                <a:ext cx="530488" cy="1"/>
              </a:xfrm>
              <a:prstGeom prst="bentConnector3">
                <a:avLst>
                  <a:gd name="adj1" fmla="val 50000"/>
                </a:avLst>
              </a:prstGeom>
              <a:noFill/>
              <a:ln w="19050" cap="flat" cmpd="sng">
                <a:solidFill>
                  <a:srgbClr val="CC0000"/>
                </a:solidFill>
                <a:prstDash val="dot"/>
                <a:round/>
                <a:headEnd type="triangle" w="med" len="med"/>
                <a:tailEnd type="triangle" w="med" len="med"/>
              </a:ln>
            </p:spPr>
          </p:cxnSp>
          <p:sp>
            <p:nvSpPr>
              <p:cNvPr id="44" name="Google Shape;191;gd359bd7579_0_0">
                <a:extLst>
                  <a:ext uri="{FF2B5EF4-FFF2-40B4-BE49-F238E27FC236}">
                    <a16:creationId xmlns:a16="http://schemas.microsoft.com/office/drawing/2014/main" id="{98ACE233-B84A-8078-63A8-3872BEA90BBE}"/>
                  </a:ext>
                </a:extLst>
              </p:cNvPr>
              <p:cNvSpPr/>
              <p:nvPr/>
            </p:nvSpPr>
            <p:spPr>
              <a:xfrm rot="8636068">
                <a:off x="6718982" y="1458318"/>
                <a:ext cx="99370" cy="57832"/>
              </a:xfrm>
              <a:prstGeom prst="triangle">
                <a:avLst>
                  <a:gd name="adj" fmla="val 50000"/>
                </a:avLst>
              </a:prstGeom>
              <a:solidFill>
                <a:srgbClr val="CC0000"/>
              </a:solidFill>
              <a:ln>
                <a:noFill/>
              </a:ln>
            </p:spPr>
            <p:txBody>
              <a:bodyPr spcFirstLastPara="1" wrap="square" lIns="68569" tIns="68569" rIns="68569" bIns="68569" anchor="ctr" anchorCtr="0">
                <a:noAutofit/>
              </a:bodyPr>
              <a:lstStyle/>
              <a:p>
                <a:pPr>
                  <a:spcBef>
                    <a:spcPts val="0"/>
                  </a:spcBef>
                  <a:spcAft>
                    <a:spcPts val="0"/>
                  </a:spcAft>
                </a:pPr>
                <a:endParaRPr sz="1800"/>
              </a:p>
            </p:txBody>
          </p:sp>
          <p:sp>
            <p:nvSpPr>
              <p:cNvPr id="45" name="Google Shape;192;gd359bd7579_0_0">
                <a:extLst>
                  <a:ext uri="{FF2B5EF4-FFF2-40B4-BE49-F238E27FC236}">
                    <a16:creationId xmlns:a16="http://schemas.microsoft.com/office/drawing/2014/main" id="{6C404183-B1D5-35FE-5163-3C0EF1AED753}"/>
                  </a:ext>
                </a:extLst>
              </p:cNvPr>
              <p:cNvSpPr/>
              <p:nvPr/>
            </p:nvSpPr>
            <p:spPr>
              <a:xfrm rot="-2534851">
                <a:off x="3018666" y="4292224"/>
                <a:ext cx="99392" cy="57983"/>
              </a:xfrm>
              <a:prstGeom prst="triangle">
                <a:avLst>
                  <a:gd name="adj" fmla="val 50000"/>
                </a:avLst>
              </a:prstGeom>
              <a:solidFill>
                <a:srgbClr val="CC0000"/>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6" name="Google Shape;193;gd359bd7579_0_0">
                <a:extLst>
                  <a:ext uri="{FF2B5EF4-FFF2-40B4-BE49-F238E27FC236}">
                    <a16:creationId xmlns:a16="http://schemas.microsoft.com/office/drawing/2014/main" id="{1433122B-FB06-0ADC-8201-BF4F04E99E8B}"/>
                  </a:ext>
                </a:extLst>
              </p:cNvPr>
              <p:cNvSpPr/>
              <p:nvPr/>
            </p:nvSpPr>
            <p:spPr>
              <a:xfrm rot="-7147055">
                <a:off x="6282598" y="4965531"/>
                <a:ext cx="99413" cy="57804"/>
              </a:xfrm>
              <a:prstGeom prst="triangle">
                <a:avLst>
                  <a:gd name="adj" fmla="val 50000"/>
                </a:avLst>
              </a:prstGeom>
              <a:solidFill>
                <a:srgbClr val="CC0000"/>
              </a:solid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47" name="Google Shape;194;gd359bd7579_0_0">
                <a:extLst>
                  <a:ext uri="{FF2B5EF4-FFF2-40B4-BE49-F238E27FC236}">
                    <a16:creationId xmlns:a16="http://schemas.microsoft.com/office/drawing/2014/main" id="{CA67B262-632D-53B0-BBE0-2E1C0069A434}"/>
                  </a:ext>
                </a:extLst>
              </p:cNvPr>
              <p:cNvSpPr/>
              <p:nvPr/>
            </p:nvSpPr>
            <p:spPr>
              <a:xfrm rot="4719881">
                <a:off x="4170588" y="850219"/>
                <a:ext cx="99593" cy="57806"/>
              </a:xfrm>
              <a:prstGeom prst="triangle">
                <a:avLst>
                  <a:gd name="adj" fmla="val 50000"/>
                </a:avLst>
              </a:prstGeom>
              <a:solidFill>
                <a:srgbClr val="CC0000"/>
              </a:solidFill>
              <a:ln>
                <a:noFill/>
              </a:ln>
            </p:spPr>
            <p:txBody>
              <a:bodyPr spcFirstLastPara="1" wrap="square" lIns="68569" tIns="68569" rIns="68569" bIns="68569" anchor="ctr" anchorCtr="0">
                <a:noAutofit/>
              </a:bodyPr>
              <a:lstStyle/>
              <a:p>
                <a:pPr>
                  <a:spcBef>
                    <a:spcPts val="0"/>
                  </a:spcBef>
                  <a:spcAft>
                    <a:spcPts val="0"/>
                  </a:spcAft>
                </a:pPr>
                <a:endParaRPr sz="1600"/>
              </a:p>
            </p:txBody>
          </p:sp>
          <p:pic>
            <p:nvPicPr>
              <p:cNvPr id="54" name="Picture 53" descr="C:\Users\Giulio\Desktop\elderly\felice.png">
                <a:extLst>
                  <a:ext uri="{FF2B5EF4-FFF2-40B4-BE49-F238E27FC236}">
                    <a16:creationId xmlns:a16="http://schemas.microsoft.com/office/drawing/2014/main" id="{91595B18-816B-B6D0-8156-F851436669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0931" y="2597135"/>
                <a:ext cx="672193" cy="803862"/>
              </a:xfrm>
              <a:prstGeom prst="rect">
                <a:avLst/>
              </a:prstGeom>
              <a:noFill/>
              <a:extLst>
                <a:ext uri="{909E8E84-426E-40DD-AFC4-6F175D3DCCD1}">
                  <a14:hiddenFill xmlns:a14="http://schemas.microsoft.com/office/drawing/2010/main">
                    <a:solidFill>
                      <a:srgbClr val="FFFFFF"/>
                    </a:solidFill>
                  </a14:hiddenFill>
                </a:ext>
              </a:extLst>
            </p:spPr>
          </p:pic>
        </p:grpSp>
        <p:pic>
          <p:nvPicPr>
            <p:cNvPr id="263" name="Picture 262">
              <a:extLst>
                <a:ext uri="{FF2B5EF4-FFF2-40B4-BE49-F238E27FC236}">
                  <a16:creationId xmlns:a16="http://schemas.microsoft.com/office/drawing/2014/main" id="{E74C7C13-8CF5-A8C1-0037-F3A009251B9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636" y="824776"/>
              <a:ext cx="2145197" cy="805284"/>
            </a:xfrm>
            <a:prstGeom prst="rect">
              <a:avLst/>
            </a:prstGeom>
            <a:noFill/>
            <a:ln>
              <a:noFill/>
            </a:ln>
          </p:spPr>
        </p:pic>
      </p:grpSp>
      <p:pic>
        <p:nvPicPr>
          <p:cNvPr id="7" name="Immagine 6">
            <a:extLst>
              <a:ext uri="{FF2B5EF4-FFF2-40B4-BE49-F238E27FC236}">
                <a16:creationId xmlns:a16="http://schemas.microsoft.com/office/drawing/2014/main" id="{A0C0763C-5446-DBAE-B58A-7024674A92D6}"/>
              </a:ext>
            </a:extLst>
          </p:cNvPr>
          <p:cNvPicPr>
            <a:picLocks noChangeAspect="1"/>
          </p:cNvPicPr>
          <p:nvPr/>
        </p:nvPicPr>
        <p:blipFill>
          <a:blip r:embed="rId9"/>
          <a:stretch>
            <a:fillRect/>
          </a:stretch>
        </p:blipFill>
        <p:spPr>
          <a:xfrm>
            <a:off x="6718041" y="3216231"/>
            <a:ext cx="2342334" cy="2003580"/>
          </a:xfrm>
          <a:prstGeom prst="rect">
            <a:avLst/>
          </a:prstGeom>
        </p:spPr>
      </p:pic>
      <p:sp>
        <p:nvSpPr>
          <p:cNvPr id="8" name="Google Shape;181;gd359bd7579_0_0">
            <a:extLst>
              <a:ext uri="{FF2B5EF4-FFF2-40B4-BE49-F238E27FC236}">
                <a16:creationId xmlns:a16="http://schemas.microsoft.com/office/drawing/2014/main" id="{123E9AE4-7BE8-6618-6CB3-7CB553AF1EEC}"/>
              </a:ext>
            </a:extLst>
          </p:cNvPr>
          <p:cNvSpPr txBox="1"/>
          <p:nvPr/>
        </p:nvSpPr>
        <p:spPr>
          <a:xfrm>
            <a:off x="6527272" y="2932873"/>
            <a:ext cx="2616727" cy="230802"/>
          </a:xfrm>
          <a:prstGeom prst="rect">
            <a:avLst/>
          </a:prstGeom>
          <a:noFill/>
          <a:ln>
            <a:noFill/>
          </a:ln>
        </p:spPr>
        <p:txBody>
          <a:bodyPr spcFirstLastPara="1" wrap="square" lIns="68569" tIns="34275" rIns="68569" bIns="34275" anchor="t" anchorCtr="0">
            <a:spAutoFit/>
          </a:bodyPr>
          <a:lstStyle/>
          <a:p>
            <a:pPr algn="ctr">
              <a:buSzPts val="920"/>
            </a:pPr>
            <a:r>
              <a:rPr lang="en-US" sz="1050" dirty="0">
                <a:solidFill>
                  <a:schemeClr val="dk1"/>
                </a:solidFill>
                <a:latin typeface="Poppins" panose="00000500000000000000" pitchFamily="2" charset="0"/>
                <a:ea typeface="Calibri"/>
                <a:cs typeface="Poppins" panose="00000500000000000000" pitchFamily="2" charset="0"/>
                <a:sym typeface="Calibri"/>
              </a:rPr>
              <a:t>Second phase: exercises in the gym</a:t>
            </a:r>
            <a:endParaRPr sz="1050" b="0" dirty="0">
              <a:solidFill>
                <a:srgbClr val="000000"/>
              </a:solidFill>
              <a:latin typeface="Poppins" panose="00000500000000000000" pitchFamily="2" charset="0"/>
              <a:cs typeface="Poppins" panose="00000500000000000000" pitchFamily="2" charset="0"/>
              <a:sym typeface="Arial"/>
            </a:endParaRPr>
          </a:p>
        </p:txBody>
      </p:sp>
      <p:sp>
        <p:nvSpPr>
          <p:cNvPr id="2" name="Titolo 2">
            <a:extLst>
              <a:ext uri="{FF2B5EF4-FFF2-40B4-BE49-F238E27FC236}">
                <a16:creationId xmlns:a16="http://schemas.microsoft.com/office/drawing/2014/main" id="{4F34F673-AE23-D857-ADF7-EBE49C9A45EF}"/>
              </a:ext>
            </a:extLst>
          </p:cNvPr>
          <p:cNvSpPr>
            <a:spLocks noGrp="1"/>
          </p:cNvSpPr>
          <p:nvPr>
            <p:ph type="title"/>
          </p:nvPr>
        </p:nvSpPr>
        <p:spPr>
          <a:xfrm>
            <a:off x="0" y="0"/>
            <a:ext cx="9144000" cy="665220"/>
          </a:xfrm>
          <a:solidFill>
            <a:srgbClr val="65EBFD"/>
          </a:solidFill>
        </p:spPr>
        <p:txBody>
          <a:bodyPr>
            <a:noAutofit/>
          </a:bodyPr>
          <a:lstStyle/>
          <a:p>
            <a:pPr algn="ctr"/>
            <a:r>
              <a:rPr lang="it-IT" sz="3200" b="1" dirty="0" err="1">
                <a:solidFill>
                  <a:srgbClr val="C00000"/>
                </a:solidFill>
              </a:rPr>
              <a:t>Personalised</a:t>
            </a:r>
            <a:r>
              <a:rPr lang="it-IT" sz="3200" b="1" dirty="0">
                <a:solidFill>
                  <a:srgbClr val="C00000"/>
                </a:solidFill>
              </a:rPr>
              <a:t> Train the Brain </a:t>
            </a:r>
            <a:r>
              <a:rPr lang="it-IT" sz="3200" b="1" dirty="0" err="1">
                <a:solidFill>
                  <a:srgbClr val="C00000"/>
                </a:solidFill>
              </a:rPr>
              <a:t>Exercises</a:t>
            </a:r>
            <a:endParaRPr lang="it-IT" sz="3200" b="1" dirty="0">
              <a:solidFill>
                <a:srgbClr val="C00000"/>
              </a:solidFill>
            </a:endParaRPr>
          </a:p>
        </p:txBody>
      </p:sp>
      <p:sp>
        <p:nvSpPr>
          <p:cNvPr id="3" name="Google Shape;241;p31">
            <a:extLst>
              <a:ext uri="{FF2B5EF4-FFF2-40B4-BE49-F238E27FC236}">
                <a16:creationId xmlns:a16="http://schemas.microsoft.com/office/drawing/2014/main" id="{3575B8F8-3466-EB14-4120-815CF3421117}"/>
              </a:ext>
            </a:extLst>
          </p:cNvPr>
          <p:cNvSpPr txBox="1">
            <a:spLocks/>
          </p:cNvSpPr>
          <p:nvPr/>
        </p:nvSpPr>
        <p:spPr bwMode="auto">
          <a:xfrm>
            <a:off x="6467783" y="1268760"/>
            <a:ext cx="2571360" cy="47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t" anchorCtr="0" compatLnSpc="1">
            <a:prstTxWarp prst="textNoShape">
              <a:avLst/>
            </a:prstTxWarp>
            <a:noAutofit/>
          </a:bodyPr>
          <a:lstStyle>
            <a:lvl1pPr marL="342871" lvl="0" indent="-342871" algn="l" rtl="0" eaLnBrk="0" fontAlgn="base" hangingPunct="0">
              <a:lnSpc>
                <a:spcPct val="100000"/>
              </a:lnSpc>
              <a:spcBef>
                <a:spcPts val="0"/>
              </a:spcBef>
              <a:spcAft>
                <a:spcPts val="0"/>
              </a:spcAft>
              <a:buSzPts val="1200"/>
              <a:buNone/>
              <a:defRPr sz="3200">
                <a:solidFill>
                  <a:schemeClr val="tx1"/>
                </a:solidFill>
                <a:latin typeface="+mn-lt"/>
                <a:ea typeface="+mn-ea"/>
                <a:cs typeface="+mn-cs"/>
              </a:defRPr>
            </a:lvl1pPr>
            <a:lvl2pPr marL="742886" lvl="1" indent="-285725" algn="ctr" rtl="0" eaLnBrk="0" fontAlgn="base" hangingPunct="0">
              <a:lnSpc>
                <a:spcPct val="100000"/>
              </a:lnSpc>
              <a:spcBef>
                <a:spcPts val="0"/>
              </a:spcBef>
              <a:spcAft>
                <a:spcPts val="0"/>
              </a:spcAft>
              <a:buSzPts val="1200"/>
              <a:buNone/>
              <a:defRPr sz="2800">
                <a:solidFill>
                  <a:schemeClr val="tx1"/>
                </a:solidFill>
                <a:latin typeface="+mn-lt"/>
              </a:defRPr>
            </a:lvl2pPr>
            <a:lvl3pPr marL="1142901" lvl="2" indent="-228580" algn="ctr" rtl="0" eaLnBrk="0" fontAlgn="base" hangingPunct="0">
              <a:lnSpc>
                <a:spcPct val="100000"/>
              </a:lnSpc>
              <a:spcBef>
                <a:spcPts val="1600"/>
              </a:spcBef>
              <a:spcAft>
                <a:spcPts val="0"/>
              </a:spcAft>
              <a:buSzPts val="1200"/>
              <a:buNone/>
              <a:defRPr sz="2400">
                <a:solidFill>
                  <a:schemeClr val="tx1"/>
                </a:solidFill>
                <a:latin typeface="+mn-lt"/>
              </a:defRPr>
            </a:lvl3pPr>
            <a:lvl4pPr marL="1600062" lvl="3" indent="-228580" algn="ctr" rtl="0" eaLnBrk="0" fontAlgn="base" hangingPunct="0">
              <a:lnSpc>
                <a:spcPct val="100000"/>
              </a:lnSpc>
              <a:spcBef>
                <a:spcPts val="1600"/>
              </a:spcBef>
              <a:spcAft>
                <a:spcPts val="0"/>
              </a:spcAft>
              <a:buSzPts val="1200"/>
              <a:buNone/>
              <a:defRPr sz="2000">
                <a:solidFill>
                  <a:schemeClr val="tx1"/>
                </a:solidFill>
                <a:latin typeface="+mn-lt"/>
              </a:defRPr>
            </a:lvl4pPr>
            <a:lvl5pPr marL="2057223" lvl="4" indent="-228580" algn="ctr" rtl="0" eaLnBrk="0" fontAlgn="base" hangingPunct="0">
              <a:lnSpc>
                <a:spcPct val="100000"/>
              </a:lnSpc>
              <a:spcBef>
                <a:spcPts val="1600"/>
              </a:spcBef>
              <a:spcAft>
                <a:spcPts val="0"/>
              </a:spcAft>
              <a:buSzPts val="1200"/>
              <a:buNone/>
              <a:defRPr sz="2000">
                <a:solidFill>
                  <a:schemeClr val="tx1"/>
                </a:solidFill>
                <a:latin typeface="+mn-lt"/>
              </a:defRPr>
            </a:lvl5pPr>
            <a:lvl6pPr marL="2514382" lvl="5" indent="-228580" algn="ctr" rtl="0" fontAlgn="base">
              <a:lnSpc>
                <a:spcPct val="100000"/>
              </a:lnSpc>
              <a:spcBef>
                <a:spcPts val="1600"/>
              </a:spcBef>
              <a:spcAft>
                <a:spcPts val="0"/>
              </a:spcAft>
              <a:buSzPts val="1200"/>
              <a:buNone/>
              <a:defRPr sz="2000">
                <a:solidFill>
                  <a:schemeClr val="tx1"/>
                </a:solidFill>
                <a:latin typeface="+mn-lt"/>
              </a:defRPr>
            </a:lvl6pPr>
            <a:lvl7pPr marL="2971543" lvl="6" indent="-228580" algn="ctr" rtl="0" fontAlgn="base">
              <a:lnSpc>
                <a:spcPct val="100000"/>
              </a:lnSpc>
              <a:spcBef>
                <a:spcPts val="1600"/>
              </a:spcBef>
              <a:spcAft>
                <a:spcPts val="0"/>
              </a:spcAft>
              <a:buSzPts val="1200"/>
              <a:buNone/>
              <a:defRPr sz="2000">
                <a:solidFill>
                  <a:schemeClr val="tx1"/>
                </a:solidFill>
                <a:latin typeface="+mn-lt"/>
              </a:defRPr>
            </a:lvl7pPr>
            <a:lvl8pPr marL="3428704" lvl="7" indent="-228580" algn="ctr" rtl="0" fontAlgn="base">
              <a:lnSpc>
                <a:spcPct val="100000"/>
              </a:lnSpc>
              <a:spcBef>
                <a:spcPts val="1600"/>
              </a:spcBef>
              <a:spcAft>
                <a:spcPts val="0"/>
              </a:spcAft>
              <a:buSzPts val="1200"/>
              <a:buNone/>
              <a:defRPr sz="2000">
                <a:solidFill>
                  <a:schemeClr val="tx1"/>
                </a:solidFill>
                <a:latin typeface="+mn-lt"/>
              </a:defRPr>
            </a:lvl8pPr>
            <a:lvl9pPr marL="3885864" lvl="8" indent="-228580" algn="ctr" rtl="0" fontAlgn="base">
              <a:lnSpc>
                <a:spcPct val="100000"/>
              </a:lnSpc>
              <a:spcBef>
                <a:spcPts val="1600"/>
              </a:spcBef>
              <a:spcAft>
                <a:spcPts val="1600"/>
              </a:spcAft>
              <a:buSzPts val="1200"/>
              <a:buNone/>
              <a:defRPr sz="2000">
                <a:solidFill>
                  <a:schemeClr val="tx1"/>
                </a:solidFill>
                <a:latin typeface="+mn-lt"/>
              </a:defRPr>
            </a:lvl9pPr>
          </a:lstStyle>
          <a:p>
            <a:pPr marL="171450" indent="-171450">
              <a:buClr>
                <a:schemeClr val="bg2"/>
              </a:buClr>
              <a:buSzPct val="116000"/>
              <a:buFont typeface="Arial" panose="020B0604020202020204" pitchFamily="34" charset="0"/>
              <a:buChar char="•"/>
            </a:pPr>
            <a:r>
              <a:rPr lang="en-US" sz="1400" b="0" kern="0" dirty="0"/>
              <a:t>In collaboration with CNR Neuroscience Institute</a:t>
            </a:r>
          </a:p>
          <a:p>
            <a:pPr marL="171450" indent="-171450">
              <a:buClr>
                <a:schemeClr val="bg2"/>
              </a:buClr>
              <a:buSzPct val="116000"/>
              <a:buFont typeface="Arial" panose="020B0604020202020204" pitchFamily="34" charset="0"/>
              <a:buChar char="•"/>
            </a:pPr>
            <a:endParaRPr lang="en-US" sz="1050" b="0" kern="0" dirty="0"/>
          </a:p>
        </p:txBody>
      </p:sp>
      <p:sp>
        <p:nvSpPr>
          <p:cNvPr id="5" name="CasellaDiTesto 4">
            <a:extLst>
              <a:ext uri="{FF2B5EF4-FFF2-40B4-BE49-F238E27FC236}">
                <a16:creationId xmlns:a16="http://schemas.microsoft.com/office/drawing/2014/main" id="{976CA7D4-A562-591E-D739-92568C3F33D0}"/>
              </a:ext>
            </a:extLst>
          </p:cNvPr>
          <p:cNvSpPr txBox="1"/>
          <p:nvPr/>
        </p:nvSpPr>
        <p:spPr>
          <a:xfrm>
            <a:off x="48333" y="666601"/>
            <a:ext cx="9095668" cy="461665"/>
          </a:xfrm>
          <a:prstGeom prst="rect">
            <a:avLst/>
          </a:prstGeom>
          <a:noFill/>
        </p:spPr>
        <p:txBody>
          <a:bodyPr wrap="square">
            <a:spAutoFit/>
          </a:bodyPr>
          <a:lstStyle/>
          <a:p>
            <a:r>
              <a:rPr lang="it-IT" sz="1200" b="0" dirty="0"/>
              <a:t>The Impact of </a:t>
            </a:r>
            <a:r>
              <a:rPr lang="it-IT" sz="1200" b="0" dirty="0" err="1"/>
              <a:t>Serious</a:t>
            </a:r>
            <a:r>
              <a:rPr lang="it-IT" sz="1200" b="0" dirty="0"/>
              <a:t> Games with </a:t>
            </a:r>
            <a:r>
              <a:rPr lang="it-IT" sz="1200" b="0" dirty="0" err="1"/>
              <a:t>Humanoid</a:t>
            </a:r>
            <a:r>
              <a:rPr lang="it-IT" sz="1200" b="0" dirty="0"/>
              <a:t> </a:t>
            </a:r>
            <a:r>
              <a:rPr lang="it-IT" sz="1200" b="0" dirty="0" err="1"/>
              <a:t>Robots</a:t>
            </a:r>
            <a:r>
              <a:rPr lang="it-IT" sz="1200" b="0" dirty="0"/>
              <a:t> on Mild Cognitive Impairment </a:t>
            </a:r>
            <a:r>
              <a:rPr lang="it-IT" sz="1200" b="0" dirty="0" err="1"/>
              <a:t>Older</a:t>
            </a:r>
            <a:r>
              <a:rPr lang="it-IT" sz="1200" b="0" dirty="0"/>
              <a:t> </a:t>
            </a:r>
            <a:r>
              <a:rPr lang="it-IT" sz="1200" b="0" dirty="0" err="1"/>
              <a:t>Adults</a:t>
            </a:r>
            <a:r>
              <a:rPr lang="it-IT" sz="1200" b="0" dirty="0"/>
              <a:t> M Manca, F Paternò, C Santoro, E Zedda, C Braschi, R Franco, A Sale, International Journal of Human-Computer Studies, 2020 </a:t>
            </a:r>
          </a:p>
        </p:txBody>
      </p:sp>
    </p:spTree>
    <p:extLst>
      <p:ext uri="{BB962C8B-B14F-4D97-AF65-F5344CB8AC3E}">
        <p14:creationId xmlns:p14="http://schemas.microsoft.com/office/powerpoint/2010/main" val="3473753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immagine 8">
            <a:extLst>
              <a:ext uri="{FF2B5EF4-FFF2-40B4-BE49-F238E27FC236}">
                <a16:creationId xmlns:a16="http://schemas.microsoft.com/office/drawing/2014/main" id="{964FC881-E83A-73C2-D67B-C045B2D0B3FC}"/>
              </a:ext>
            </a:extLst>
          </p:cNvPr>
          <p:cNvSpPr>
            <a:spLocks noGrp="1"/>
          </p:cNvSpPr>
          <p:nvPr>
            <p:ph type="pic" idx="2"/>
          </p:nvPr>
        </p:nvSpPr>
        <p:spPr>
          <a:xfrm>
            <a:off x="0" y="0"/>
            <a:ext cx="3563888" cy="2437122"/>
          </a:xfrm>
          <a:solidFill>
            <a:schemeClr val="bg1"/>
          </a:solidFill>
        </p:spPr>
        <p:txBody>
          <a:bodyPr/>
          <a:lstStyle/>
          <a:p>
            <a:pPr algn="ctr"/>
            <a:r>
              <a:rPr lang="it-IT" sz="2400" dirty="0">
                <a:latin typeface="Tahoma" panose="020B0604030504040204" pitchFamily="34" charset="0"/>
                <a:ea typeface="Tahoma" panose="020B0604030504040204" pitchFamily="34" charset="0"/>
                <a:cs typeface="Tahoma" panose="020B0604030504040204" pitchFamily="34" charset="0"/>
              </a:rPr>
              <a:t>IUI 2025</a:t>
            </a:r>
          </a:p>
          <a:p>
            <a:pPr algn="ctr"/>
            <a:endParaRPr lang="it-IT" sz="2400" dirty="0">
              <a:latin typeface="Tahoma" panose="020B0604030504040204" pitchFamily="34" charset="0"/>
              <a:ea typeface="Tahoma" panose="020B0604030504040204" pitchFamily="34" charset="0"/>
              <a:cs typeface="Tahoma" panose="020B0604030504040204" pitchFamily="34" charset="0"/>
            </a:endParaRPr>
          </a:p>
          <a:p>
            <a:pPr algn="ctr"/>
            <a:endParaRPr lang="it-IT" sz="2400" dirty="0">
              <a:latin typeface="Tahoma" panose="020B0604030504040204" pitchFamily="34" charset="0"/>
              <a:ea typeface="Tahoma" panose="020B0604030504040204" pitchFamily="34" charset="0"/>
              <a:cs typeface="Tahoma" panose="020B0604030504040204" pitchFamily="34" charset="0"/>
            </a:endParaRPr>
          </a:p>
          <a:p>
            <a:pPr algn="ctr"/>
            <a:r>
              <a:rPr lang="en-US" sz="2400" dirty="0">
                <a:effectLst/>
                <a:latin typeface="Tahoma" panose="020B0604030504040204" pitchFamily="34" charset="0"/>
                <a:ea typeface="Tahoma" panose="020B0604030504040204" pitchFamily="34" charset="0"/>
                <a:cs typeface="Tahoma" panose="020B0604030504040204" pitchFamily="34" charset="0"/>
              </a:rPr>
              <a:t>24-27 March 2025</a:t>
            </a:r>
            <a:endParaRPr lang="it-IT" sz="2400" dirty="0">
              <a:latin typeface="Tahoma" panose="020B0604030504040204" pitchFamily="34" charset="0"/>
              <a:ea typeface="Tahoma" panose="020B0604030504040204" pitchFamily="34" charset="0"/>
              <a:cs typeface="Tahoma" panose="020B0604030504040204" pitchFamily="34" charset="0"/>
            </a:endParaRPr>
          </a:p>
          <a:p>
            <a:pPr algn="ctr"/>
            <a:endParaRPr lang="it-IT" sz="2400" dirty="0">
              <a:latin typeface="Tahoma" panose="020B0604030504040204" pitchFamily="34" charset="0"/>
              <a:ea typeface="Tahoma" panose="020B0604030504040204" pitchFamily="34" charset="0"/>
              <a:cs typeface="Tahoma" panose="020B0604030504040204" pitchFamily="34" charset="0"/>
            </a:endParaRPr>
          </a:p>
          <a:p>
            <a:pPr algn="ctr"/>
            <a:r>
              <a:rPr lang="it-IT" sz="2400" dirty="0">
                <a:latin typeface="Tahoma" panose="020B0604030504040204" pitchFamily="34" charset="0"/>
                <a:ea typeface="Tahoma" panose="020B0604030504040204" pitchFamily="34" charset="0"/>
                <a:cs typeface="Tahoma" panose="020B0604030504040204" pitchFamily="34" charset="0"/>
              </a:rPr>
              <a:t>Cagliari, Italy</a:t>
            </a:r>
            <a:endParaRPr lang="it-IT" dirty="0">
              <a:latin typeface="Tahoma" panose="020B0604030504040204" pitchFamily="34" charset="0"/>
              <a:ea typeface="Tahoma" panose="020B0604030504040204" pitchFamily="34" charset="0"/>
              <a:cs typeface="Tahoma" panose="020B0604030504040204" pitchFamily="34" charset="0"/>
            </a:endParaRPr>
          </a:p>
        </p:txBody>
      </p:sp>
      <p:pic>
        <p:nvPicPr>
          <p:cNvPr id="13" name="Immagine 12">
            <a:extLst>
              <a:ext uri="{FF2B5EF4-FFF2-40B4-BE49-F238E27FC236}">
                <a16:creationId xmlns:a16="http://schemas.microsoft.com/office/drawing/2014/main" id="{4161B4A9-28A6-0BCD-FB31-B78933162F60}"/>
              </a:ext>
            </a:extLst>
          </p:cNvPr>
          <p:cNvPicPr>
            <a:picLocks noChangeAspect="1"/>
          </p:cNvPicPr>
          <p:nvPr/>
        </p:nvPicPr>
        <p:blipFill>
          <a:blip r:embed="rId2"/>
          <a:stretch>
            <a:fillRect/>
          </a:stretch>
        </p:blipFill>
        <p:spPr>
          <a:xfrm>
            <a:off x="1331641" y="2640740"/>
            <a:ext cx="6336704" cy="4217260"/>
          </a:xfrm>
          <a:prstGeom prst="rect">
            <a:avLst/>
          </a:prstGeom>
        </p:spPr>
      </p:pic>
      <p:sp>
        <p:nvSpPr>
          <p:cNvPr id="14" name="CasellaDiTesto 13">
            <a:extLst>
              <a:ext uri="{FF2B5EF4-FFF2-40B4-BE49-F238E27FC236}">
                <a16:creationId xmlns:a16="http://schemas.microsoft.com/office/drawing/2014/main" id="{DC224E9C-15A8-663C-4467-77E29D78CEDB}"/>
              </a:ext>
            </a:extLst>
          </p:cNvPr>
          <p:cNvSpPr txBox="1"/>
          <p:nvPr/>
        </p:nvSpPr>
        <p:spPr>
          <a:xfrm>
            <a:off x="3563888" y="31205"/>
            <a:ext cx="5256584" cy="2677656"/>
          </a:xfrm>
          <a:prstGeom prst="rect">
            <a:avLst/>
          </a:prstGeom>
          <a:noFill/>
        </p:spPr>
        <p:txBody>
          <a:bodyPr wrap="square" rtlCol="0">
            <a:spAutoFit/>
          </a:bodyPr>
          <a:lstStyle/>
          <a:p>
            <a:pPr algn="ctr"/>
            <a:r>
              <a:rPr lang="it-IT" dirty="0">
                <a:solidFill>
                  <a:srgbClr val="C00000"/>
                </a:solidFill>
              </a:rPr>
              <a:t>30° </a:t>
            </a:r>
            <a:r>
              <a:rPr lang="it-IT" dirty="0" err="1">
                <a:solidFill>
                  <a:srgbClr val="C00000"/>
                </a:solidFill>
              </a:rPr>
              <a:t>Annual</a:t>
            </a:r>
            <a:r>
              <a:rPr lang="it-IT" dirty="0">
                <a:solidFill>
                  <a:srgbClr val="C00000"/>
                </a:solidFill>
              </a:rPr>
              <a:t> ACM Conference on Intelligent User </a:t>
            </a:r>
            <a:r>
              <a:rPr lang="it-IT" dirty="0" err="1">
                <a:solidFill>
                  <a:srgbClr val="C00000"/>
                </a:solidFill>
              </a:rPr>
              <a:t>Interfaces</a:t>
            </a:r>
            <a:endParaRPr lang="it-IT" dirty="0">
              <a:solidFill>
                <a:srgbClr val="C00000"/>
              </a:solidFill>
            </a:endParaRPr>
          </a:p>
          <a:p>
            <a:pPr algn="ctr"/>
            <a:r>
              <a:rPr lang="it-IT" dirty="0">
                <a:solidFill>
                  <a:srgbClr val="C00000"/>
                </a:solidFill>
              </a:rPr>
              <a:t> </a:t>
            </a:r>
          </a:p>
          <a:p>
            <a:pPr algn="ctr"/>
            <a:r>
              <a:rPr lang="it-IT" i="1" dirty="0" err="1">
                <a:solidFill>
                  <a:srgbClr val="C00000"/>
                </a:solidFill>
                <a:latin typeface="Tahoma" panose="020B0604030504040204" pitchFamily="34" charset="0"/>
                <a:ea typeface="Tahoma" panose="020B0604030504040204" pitchFamily="34" charset="0"/>
                <a:cs typeface="Tahoma" panose="020B0604030504040204" pitchFamily="34" charset="0"/>
              </a:rPr>
              <a:t>Where</a:t>
            </a:r>
            <a:endParaRPr lang="it-IT" i="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r>
              <a:rPr lang="it-IT" dirty="0">
                <a:solidFill>
                  <a:srgbClr val="C00000"/>
                </a:solidFill>
                <a:latin typeface="Tahoma" panose="020B0604030504040204" pitchFamily="34" charset="0"/>
                <a:ea typeface="Tahoma" panose="020B0604030504040204" pitchFamily="34" charset="0"/>
                <a:cs typeface="Tahoma" panose="020B0604030504040204" pitchFamily="34" charset="0"/>
              </a:rPr>
              <a:t>Human-Computer Interaction</a:t>
            </a:r>
          </a:p>
          <a:p>
            <a:pPr algn="ctr"/>
            <a:r>
              <a:rPr lang="it-IT" i="1" dirty="0" err="1">
                <a:solidFill>
                  <a:srgbClr val="C00000"/>
                </a:solidFill>
                <a:latin typeface="Tahoma" panose="020B0604030504040204" pitchFamily="34" charset="0"/>
                <a:ea typeface="Tahoma" panose="020B0604030504040204" pitchFamily="34" charset="0"/>
                <a:cs typeface="Tahoma" panose="020B0604030504040204" pitchFamily="34" charset="0"/>
              </a:rPr>
              <a:t>Meets</a:t>
            </a:r>
            <a:endParaRPr lang="it-IT" i="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algn="ctr"/>
            <a:r>
              <a:rPr lang="it-IT" dirty="0">
                <a:solidFill>
                  <a:srgbClr val="C00000"/>
                </a:solidFill>
                <a:latin typeface="Tahoma" panose="020B0604030504040204" pitchFamily="34" charset="0"/>
                <a:ea typeface="Tahoma" panose="020B0604030504040204" pitchFamily="34" charset="0"/>
                <a:cs typeface="Tahoma" panose="020B0604030504040204" pitchFamily="34" charset="0"/>
              </a:rPr>
              <a:t>Artificial Intelligence</a:t>
            </a:r>
          </a:p>
        </p:txBody>
      </p:sp>
    </p:spTree>
    <p:extLst>
      <p:ext uri="{BB962C8B-B14F-4D97-AF65-F5344CB8AC3E}">
        <p14:creationId xmlns:p14="http://schemas.microsoft.com/office/powerpoint/2010/main" val="684586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929282-5ACC-40D5-8AC8-CD04BD1F0746}"/>
              </a:ext>
            </a:extLst>
          </p:cNvPr>
          <p:cNvSpPr>
            <a:spLocks noGrp="1"/>
          </p:cNvSpPr>
          <p:nvPr>
            <p:ph type="title"/>
          </p:nvPr>
        </p:nvSpPr>
        <p:spPr>
          <a:xfrm>
            <a:off x="1" y="0"/>
            <a:ext cx="9144000" cy="1052514"/>
          </a:xfrm>
          <a:solidFill>
            <a:srgbClr val="65EBFD"/>
          </a:solidFill>
        </p:spPr>
        <p:txBody>
          <a:bodyPr/>
          <a:lstStyle/>
          <a:p>
            <a:r>
              <a:rPr lang="it-IT" sz="3600" b="1" dirty="0">
                <a:latin typeface="Abadi" panose="020B0604020104020204" pitchFamily="34" charset="0"/>
              </a:rPr>
              <a:t>People </a:t>
            </a:r>
            <a:r>
              <a:rPr lang="it-IT" sz="3600" b="1" dirty="0" err="1">
                <a:latin typeface="Abadi" panose="020B0604020104020204" pitchFamily="34" charset="0"/>
              </a:rPr>
              <a:t>Role</a:t>
            </a:r>
            <a:r>
              <a:rPr lang="it-IT" sz="3600" b="1" dirty="0">
                <a:latin typeface="Abadi" panose="020B0604020104020204" pitchFamily="34" charset="0"/>
              </a:rPr>
              <a:t> in </a:t>
            </a:r>
            <a:r>
              <a:rPr lang="it-IT" sz="3600" b="1" dirty="0" err="1">
                <a:latin typeface="Abadi" panose="020B0604020104020204" pitchFamily="34" charset="0"/>
              </a:rPr>
              <a:t>Daily</a:t>
            </a:r>
            <a:r>
              <a:rPr lang="it-IT" sz="3600" b="1" dirty="0">
                <a:latin typeface="Abadi" panose="020B0604020104020204" pitchFamily="34" charset="0"/>
              </a:rPr>
              <a:t> </a:t>
            </a:r>
            <a:r>
              <a:rPr lang="it-IT" sz="3600" b="1" dirty="0" err="1">
                <a:latin typeface="Abadi" panose="020B0604020104020204" pitchFamily="34" charset="0"/>
              </a:rPr>
              <a:t>Automations</a:t>
            </a:r>
            <a:r>
              <a:rPr lang="it-IT" sz="3600" b="1" dirty="0">
                <a:latin typeface="Abadi" panose="020B0604020104020204" pitchFamily="34" charset="0"/>
              </a:rPr>
              <a:t> </a:t>
            </a:r>
            <a:r>
              <a:rPr lang="it-IT" sz="3600" b="1" dirty="0" err="1">
                <a:latin typeface="Abadi" panose="020B0604020104020204" pitchFamily="34" charset="0"/>
              </a:rPr>
              <a:t>Creation</a:t>
            </a:r>
            <a:endParaRPr lang="it-IT" sz="3600" b="1" dirty="0">
              <a:latin typeface="Abadi" panose="020B0604020104020204" pitchFamily="34" charset="0"/>
            </a:endParaRPr>
          </a:p>
        </p:txBody>
      </p:sp>
      <p:grpSp>
        <p:nvGrpSpPr>
          <p:cNvPr id="25" name="Gruppo 24">
            <a:extLst>
              <a:ext uri="{FF2B5EF4-FFF2-40B4-BE49-F238E27FC236}">
                <a16:creationId xmlns:a16="http://schemas.microsoft.com/office/drawing/2014/main" id="{CD589229-D07D-4039-B2A4-17248DE84D90}"/>
              </a:ext>
            </a:extLst>
          </p:cNvPr>
          <p:cNvGrpSpPr/>
          <p:nvPr/>
        </p:nvGrpSpPr>
        <p:grpSpPr>
          <a:xfrm>
            <a:off x="2627784" y="4509120"/>
            <a:ext cx="3672408" cy="2016224"/>
            <a:chOff x="2411760" y="3645024"/>
            <a:chExt cx="3672408" cy="2232248"/>
          </a:xfrm>
        </p:grpSpPr>
        <p:sp>
          <p:nvSpPr>
            <p:cNvPr id="5" name="Nuvola 4">
              <a:extLst>
                <a:ext uri="{FF2B5EF4-FFF2-40B4-BE49-F238E27FC236}">
                  <a16:creationId xmlns:a16="http://schemas.microsoft.com/office/drawing/2014/main" id="{F1D6356F-1FB5-4AFB-A12A-0D941268ECA7}"/>
                </a:ext>
              </a:extLst>
            </p:cNvPr>
            <p:cNvSpPr/>
            <p:nvPr/>
          </p:nvSpPr>
          <p:spPr bwMode="auto">
            <a:xfrm>
              <a:off x="2411760" y="3645024"/>
              <a:ext cx="3672408" cy="2232248"/>
            </a:xfrm>
            <a:prstGeom prst="cloud">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Times New Roman" pitchFamily="18" charset="0"/>
              </a:endParaRPr>
            </a:p>
          </p:txBody>
        </p:sp>
        <p:pic>
          <p:nvPicPr>
            <p:cNvPr id="6" name="Picture 2" descr="C:\Users\Giuseppe\Documents\NetBeansProjects\HomeControllerWeb\web\tv.png">
              <a:extLst>
                <a:ext uri="{FF2B5EF4-FFF2-40B4-BE49-F238E27FC236}">
                  <a16:creationId xmlns:a16="http://schemas.microsoft.com/office/drawing/2014/main" id="{BF61C946-F0B9-4A43-96F3-BCC119DC6B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861048"/>
              <a:ext cx="506842" cy="637580"/>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22">
              <a:extLst>
                <a:ext uri="{FF2B5EF4-FFF2-40B4-BE49-F238E27FC236}">
                  <a16:creationId xmlns:a16="http://schemas.microsoft.com/office/drawing/2014/main" id="{9D346FB5-A1D5-4F1D-A8F4-9D49363BE3C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4581128"/>
              <a:ext cx="413343" cy="970437"/>
            </a:xfrm>
            <a:prstGeom prst="rect">
              <a:avLst/>
            </a:prstGeom>
          </p:spPr>
        </p:pic>
        <p:pic>
          <p:nvPicPr>
            <p:cNvPr id="10" name="Immagine 9">
              <a:extLst>
                <a:ext uri="{FF2B5EF4-FFF2-40B4-BE49-F238E27FC236}">
                  <a16:creationId xmlns:a16="http://schemas.microsoft.com/office/drawing/2014/main" id="{B4CB2D9F-A074-4D7E-97A0-CB66CC01FA6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3809" y="3933056"/>
              <a:ext cx="1872208" cy="601442"/>
            </a:xfrm>
            <a:prstGeom prst="rect">
              <a:avLst/>
            </a:prstGeom>
          </p:spPr>
        </p:pic>
        <p:pic>
          <p:nvPicPr>
            <p:cNvPr id="11" name="Immagine 10">
              <a:extLst>
                <a:ext uri="{FF2B5EF4-FFF2-40B4-BE49-F238E27FC236}">
                  <a16:creationId xmlns:a16="http://schemas.microsoft.com/office/drawing/2014/main" id="{80AE4F78-6DB2-4541-BDBE-CA8DDE89238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2080" y="4215432"/>
              <a:ext cx="702255" cy="647107"/>
            </a:xfrm>
            <a:prstGeom prst="rect">
              <a:avLst/>
            </a:prstGeom>
          </p:spPr>
        </p:pic>
        <p:pic>
          <p:nvPicPr>
            <p:cNvPr id="12" name="Immagine 11">
              <a:extLst>
                <a:ext uri="{FF2B5EF4-FFF2-40B4-BE49-F238E27FC236}">
                  <a16:creationId xmlns:a16="http://schemas.microsoft.com/office/drawing/2014/main" id="{30E5E2EC-98B9-434B-A12E-F09BA584424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778" b="96429" l="6780" r="94492">
                          <a14:foregroundMark x1="44492" y1="9127" x2="6780" y2="45635"/>
                          <a14:foregroundMark x1="6780" y1="45635" x2="33051" y2="90476"/>
                          <a14:foregroundMark x1="33051" y1="90476" x2="52966" y2="96429"/>
                          <a14:foregroundMark x1="64407" y1="6349" x2="94492" y2="49603"/>
                          <a14:foregroundMark x1="94492" y1="49603" x2="82203" y2="86905"/>
                          <a14:foregroundMark x1="73305" y1="37302" x2="44492" y2="70635"/>
                          <a14:foregroundMark x1="27542" y1="11111" x2="77119" y2="15873"/>
                          <a14:foregroundMark x1="6780" y1="38889" x2="24576" y2="67857"/>
                          <a14:foregroundMark x1="62288" y1="2778" x2="89407" y2="21825"/>
                        </a14:backgroundRemoval>
                      </a14:imgEffect>
                    </a14:imgLayer>
                  </a14:imgProps>
                </a:ext>
                <a:ext uri="{28A0092B-C50C-407E-A947-70E740481C1C}">
                  <a14:useLocalDpi xmlns:a14="http://schemas.microsoft.com/office/drawing/2010/main" val="0"/>
                </a:ext>
              </a:extLst>
            </a:blip>
            <a:stretch>
              <a:fillRect/>
            </a:stretch>
          </p:blipFill>
          <p:spPr>
            <a:xfrm>
              <a:off x="3923929" y="4941168"/>
              <a:ext cx="720080" cy="768799"/>
            </a:xfrm>
            <a:prstGeom prst="rect">
              <a:avLst/>
            </a:prstGeom>
          </p:spPr>
        </p:pic>
        <p:pic>
          <p:nvPicPr>
            <p:cNvPr id="13" name="Immagine 12">
              <a:extLst>
                <a:ext uri="{FF2B5EF4-FFF2-40B4-BE49-F238E27FC236}">
                  <a16:creationId xmlns:a16="http://schemas.microsoft.com/office/drawing/2014/main" id="{BCE79AD8-F227-4B8D-8F78-F9AAF84BEA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1800" y="4653137"/>
              <a:ext cx="360040" cy="664218"/>
            </a:xfrm>
            <a:prstGeom prst="rect">
              <a:avLst/>
            </a:prstGeom>
          </p:spPr>
        </p:pic>
        <p:sp>
          <p:nvSpPr>
            <p:cNvPr id="14" name="CasellaDiTesto 13">
              <a:extLst>
                <a:ext uri="{FF2B5EF4-FFF2-40B4-BE49-F238E27FC236}">
                  <a16:creationId xmlns:a16="http://schemas.microsoft.com/office/drawing/2014/main" id="{C1FCE4A9-47C1-4CA6-8C00-765A846D6626}"/>
                </a:ext>
              </a:extLst>
            </p:cNvPr>
            <p:cNvSpPr txBox="1"/>
            <p:nvPr/>
          </p:nvSpPr>
          <p:spPr>
            <a:xfrm>
              <a:off x="3635896" y="4581128"/>
              <a:ext cx="1944216" cy="461665"/>
            </a:xfrm>
            <a:prstGeom prst="rect">
              <a:avLst/>
            </a:prstGeom>
            <a:noFill/>
          </p:spPr>
          <p:txBody>
            <a:bodyPr wrap="square" rtlCol="0">
              <a:spAutoFit/>
            </a:bodyPr>
            <a:lstStyle/>
            <a:p>
              <a:r>
                <a:rPr lang="it-IT" dirty="0"/>
                <a:t>IoT World</a:t>
              </a:r>
            </a:p>
          </p:txBody>
        </p:sp>
      </p:grpSp>
      <p:sp>
        <p:nvSpPr>
          <p:cNvPr id="26" name="CasellaDiTesto 25">
            <a:extLst>
              <a:ext uri="{FF2B5EF4-FFF2-40B4-BE49-F238E27FC236}">
                <a16:creationId xmlns:a16="http://schemas.microsoft.com/office/drawing/2014/main" id="{59993606-B465-476B-BAD0-881498045A80}"/>
              </a:ext>
            </a:extLst>
          </p:cNvPr>
          <p:cNvSpPr txBox="1"/>
          <p:nvPr/>
        </p:nvSpPr>
        <p:spPr>
          <a:xfrm>
            <a:off x="7524328" y="1556792"/>
            <a:ext cx="920445" cy="461665"/>
          </a:xfrm>
          <a:prstGeom prst="rect">
            <a:avLst/>
          </a:prstGeom>
          <a:noFill/>
        </p:spPr>
        <p:txBody>
          <a:bodyPr wrap="none" rtlCol="0">
            <a:spAutoFit/>
          </a:bodyPr>
          <a:lstStyle/>
          <a:p>
            <a:r>
              <a:rPr lang="it-IT" dirty="0"/>
              <a:t>Users</a:t>
            </a:r>
          </a:p>
        </p:txBody>
      </p:sp>
      <p:grpSp>
        <p:nvGrpSpPr>
          <p:cNvPr id="89" name="Gruppo 88">
            <a:extLst>
              <a:ext uri="{FF2B5EF4-FFF2-40B4-BE49-F238E27FC236}">
                <a16:creationId xmlns:a16="http://schemas.microsoft.com/office/drawing/2014/main" id="{49517FE9-991B-4137-A27E-67D1F46749FC}"/>
              </a:ext>
            </a:extLst>
          </p:cNvPr>
          <p:cNvGrpSpPr/>
          <p:nvPr/>
        </p:nvGrpSpPr>
        <p:grpSpPr>
          <a:xfrm>
            <a:off x="3707904" y="1484784"/>
            <a:ext cx="3024336" cy="1182191"/>
            <a:chOff x="3707904" y="1484784"/>
            <a:chExt cx="3024336" cy="1182191"/>
          </a:xfrm>
        </p:grpSpPr>
        <p:sp>
          <p:nvSpPr>
            <p:cNvPr id="21" name="CasellaDiTesto 20">
              <a:extLst>
                <a:ext uri="{FF2B5EF4-FFF2-40B4-BE49-F238E27FC236}">
                  <a16:creationId xmlns:a16="http://schemas.microsoft.com/office/drawing/2014/main" id="{15C046C4-940E-45A9-9484-B21BE39F126A}"/>
                </a:ext>
              </a:extLst>
            </p:cNvPr>
            <p:cNvSpPr txBox="1"/>
            <p:nvPr/>
          </p:nvSpPr>
          <p:spPr>
            <a:xfrm>
              <a:off x="3707904" y="1556792"/>
              <a:ext cx="2304256" cy="461665"/>
            </a:xfrm>
            <a:prstGeom prst="rect">
              <a:avLst/>
            </a:prstGeom>
            <a:noFill/>
          </p:spPr>
          <p:txBody>
            <a:bodyPr wrap="square" rtlCol="0">
              <a:spAutoFit/>
            </a:bodyPr>
            <a:lstStyle/>
            <a:p>
              <a:r>
                <a:rPr lang="it-IT" dirty="0" err="1"/>
                <a:t>Recommender</a:t>
              </a:r>
              <a:endParaRPr lang="it-IT" dirty="0"/>
            </a:p>
          </p:txBody>
        </p:sp>
        <p:sp>
          <p:nvSpPr>
            <p:cNvPr id="33" name="Rettangolo 32">
              <a:extLst>
                <a:ext uri="{FF2B5EF4-FFF2-40B4-BE49-F238E27FC236}">
                  <a16:creationId xmlns:a16="http://schemas.microsoft.com/office/drawing/2014/main" id="{6433B53C-0931-4067-B03E-843D51954F72}"/>
                </a:ext>
              </a:extLst>
            </p:cNvPr>
            <p:cNvSpPr/>
            <p:nvPr/>
          </p:nvSpPr>
          <p:spPr bwMode="auto">
            <a:xfrm>
              <a:off x="3707904" y="1484784"/>
              <a:ext cx="2160240" cy="72008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Times New Roman" pitchFamily="18" charset="0"/>
              </a:endParaRPr>
            </a:p>
          </p:txBody>
        </p:sp>
        <p:cxnSp>
          <p:nvCxnSpPr>
            <p:cNvPr id="48" name="Connettore 2 47">
              <a:extLst>
                <a:ext uri="{FF2B5EF4-FFF2-40B4-BE49-F238E27FC236}">
                  <a16:creationId xmlns:a16="http://schemas.microsoft.com/office/drawing/2014/main" id="{76D18480-2921-41BC-9589-9CA16A0E80D4}"/>
                </a:ext>
              </a:extLst>
            </p:cNvPr>
            <p:cNvCxnSpPr>
              <a:cxnSpLocks/>
            </p:cNvCxnSpPr>
            <p:nvPr/>
          </p:nvCxnSpPr>
          <p:spPr bwMode="auto">
            <a:xfrm flipV="1">
              <a:off x="4067944" y="2162919"/>
              <a:ext cx="432048" cy="504056"/>
            </a:xfrm>
            <a:prstGeom prst="straightConnector1">
              <a:avLst/>
            </a:prstGeom>
            <a:solidFill>
              <a:schemeClr val="accent1"/>
            </a:solidFill>
            <a:ln w="19050" cap="flat" cmpd="sng" algn="ctr">
              <a:solidFill>
                <a:schemeClr val="tx1"/>
              </a:solidFill>
              <a:prstDash val="solid"/>
              <a:round/>
              <a:headEnd type="triangl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Connettore 2 57">
              <a:extLst>
                <a:ext uri="{FF2B5EF4-FFF2-40B4-BE49-F238E27FC236}">
                  <a16:creationId xmlns:a16="http://schemas.microsoft.com/office/drawing/2014/main" id="{3F4C6287-D942-4F6E-BB6E-5C9F9EEDC255}"/>
                </a:ext>
              </a:extLst>
            </p:cNvPr>
            <p:cNvCxnSpPr>
              <a:cxnSpLocks/>
            </p:cNvCxnSpPr>
            <p:nvPr/>
          </p:nvCxnSpPr>
          <p:spPr bwMode="auto">
            <a:xfrm flipH="1">
              <a:off x="5868144" y="1844824"/>
              <a:ext cx="864096" cy="0"/>
            </a:xfrm>
            <a:prstGeom prst="straightConnector1">
              <a:avLst/>
            </a:prstGeom>
            <a:solidFill>
              <a:schemeClr val="accent1"/>
            </a:solidFill>
            <a:ln w="19050" cap="flat" cmpd="sng" algn="ctr">
              <a:solidFill>
                <a:schemeClr val="tx1"/>
              </a:solidFill>
              <a:prstDash val="solid"/>
              <a:round/>
              <a:headEnd type="stealth"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81" name="Immagine 80">
            <a:extLst>
              <a:ext uri="{FF2B5EF4-FFF2-40B4-BE49-F238E27FC236}">
                <a16:creationId xmlns:a16="http://schemas.microsoft.com/office/drawing/2014/main" id="{18A58877-E521-4AEE-9C95-6D2EA59BC6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76256" y="1268760"/>
            <a:ext cx="720079" cy="720079"/>
          </a:xfrm>
          <a:prstGeom prst="rect">
            <a:avLst/>
          </a:prstGeom>
        </p:spPr>
      </p:pic>
      <p:grpSp>
        <p:nvGrpSpPr>
          <p:cNvPr id="101" name="Gruppo 100">
            <a:extLst>
              <a:ext uri="{FF2B5EF4-FFF2-40B4-BE49-F238E27FC236}">
                <a16:creationId xmlns:a16="http://schemas.microsoft.com/office/drawing/2014/main" id="{9552F368-2B11-4E7B-B296-CC323B3C2084}"/>
              </a:ext>
            </a:extLst>
          </p:cNvPr>
          <p:cNvGrpSpPr/>
          <p:nvPr/>
        </p:nvGrpSpPr>
        <p:grpSpPr>
          <a:xfrm>
            <a:off x="179512" y="1556792"/>
            <a:ext cx="7704856" cy="5229200"/>
            <a:chOff x="179512" y="1556792"/>
            <a:chExt cx="7704856" cy="5229200"/>
          </a:xfrm>
        </p:grpSpPr>
        <p:grpSp>
          <p:nvGrpSpPr>
            <p:cNvPr id="94" name="Gruppo 93">
              <a:extLst>
                <a:ext uri="{FF2B5EF4-FFF2-40B4-BE49-F238E27FC236}">
                  <a16:creationId xmlns:a16="http://schemas.microsoft.com/office/drawing/2014/main" id="{0673AC7E-0587-4B2D-8CE6-F4B7AC1EC11D}"/>
                </a:ext>
              </a:extLst>
            </p:cNvPr>
            <p:cNvGrpSpPr/>
            <p:nvPr/>
          </p:nvGrpSpPr>
          <p:grpSpPr>
            <a:xfrm>
              <a:off x="179512" y="1556792"/>
              <a:ext cx="7704856" cy="5229200"/>
              <a:chOff x="-2052736" y="1988840"/>
              <a:chExt cx="7704856" cy="5229200"/>
            </a:xfrm>
          </p:grpSpPr>
          <p:sp>
            <p:nvSpPr>
              <p:cNvPr id="20" name="CasellaDiTesto 19">
                <a:extLst>
                  <a:ext uri="{FF2B5EF4-FFF2-40B4-BE49-F238E27FC236}">
                    <a16:creationId xmlns:a16="http://schemas.microsoft.com/office/drawing/2014/main" id="{C7A160AE-9DD4-48B2-B481-52908BCEFB44}"/>
                  </a:ext>
                </a:extLst>
              </p:cNvPr>
              <p:cNvSpPr txBox="1"/>
              <p:nvPr/>
            </p:nvSpPr>
            <p:spPr>
              <a:xfrm>
                <a:off x="611560" y="4221088"/>
                <a:ext cx="2880320" cy="461665"/>
              </a:xfrm>
              <a:prstGeom prst="rect">
                <a:avLst/>
              </a:prstGeom>
              <a:noFill/>
            </p:spPr>
            <p:txBody>
              <a:bodyPr wrap="square" rtlCol="0">
                <a:spAutoFit/>
              </a:bodyPr>
              <a:lstStyle/>
              <a:p>
                <a:r>
                  <a:rPr lang="it-IT" dirty="0" err="1"/>
                  <a:t>Run</a:t>
                </a:r>
                <a:r>
                  <a:rPr lang="it-IT" dirty="0"/>
                  <a:t>-time Support</a:t>
                </a:r>
              </a:p>
            </p:txBody>
          </p:sp>
          <p:grpSp>
            <p:nvGrpSpPr>
              <p:cNvPr id="88" name="Gruppo 87">
                <a:extLst>
                  <a:ext uri="{FF2B5EF4-FFF2-40B4-BE49-F238E27FC236}">
                    <a16:creationId xmlns:a16="http://schemas.microsoft.com/office/drawing/2014/main" id="{7257AF58-F71E-4717-8532-75A0D878D759}"/>
                  </a:ext>
                </a:extLst>
              </p:cNvPr>
              <p:cNvGrpSpPr/>
              <p:nvPr/>
            </p:nvGrpSpPr>
            <p:grpSpPr>
              <a:xfrm>
                <a:off x="-2052736" y="1988840"/>
                <a:ext cx="7704856" cy="5229200"/>
                <a:chOff x="395536" y="1628800"/>
                <a:chExt cx="7704856" cy="5229200"/>
              </a:xfrm>
            </p:grpSpPr>
            <p:sp>
              <p:nvSpPr>
                <p:cNvPr id="15" name="CasellaDiTesto 14">
                  <a:extLst>
                    <a:ext uri="{FF2B5EF4-FFF2-40B4-BE49-F238E27FC236}">
                      <a16:creationId xmlns:a16="http://schemas.microsoft.com/office/drawing/2014/main" id="{590753CC-3BE8-49BF-99C8-5C2E917DFD5D}"/>
                    </a:ext>
                  </a:extLst>
                </p:cNvPr>
                <p:cNvSpPr txBox="1"/>
                <p:nvPr/>
              </p:nvSpPr>
              <p:spPr>
                <a:xfrm>
                  <a:off x="539552" y="6237312"/>
                  <a:ext cx="2304256" cy="461665"/>
                </a:xfrm>
                <a:prstGeom prst="rect">
                  <a:avLst/>
                </a:prstGeom>
                <a:noFill/>
              </p:spPr>
              <p:txBody>
                <a:bodyPr wrap="square" rtlCol="0">
                  <a:spAutoFit/>
                </a:bodyPr>
                <a:lstStyle/>
                <a:p>
                  <a:r>
                    <a:rPr lang="it-IT" dirty="0"/>
                    <a:t>Requirements</a:t>
                  </a:r>
                </a:p>
              </p:txBody>
            </p:sp>
            <p:sp>
              <p:nvSpPr>
                <p:cNvPr id="16" name="CasellaDiTesto 15">
                  <a:extLst>
                    <a:ext uri="{FF2B5EF4-FFF2-40B4-BE49-F238E27FC236}">
                      <a16:creationId xmlns:a16="http://schemas.microsoft.com/office/drawing/2014/main" id="{A9FAAF0A-B75F-4FE8-BEF4-BFD0A448FF10}"/>
                    </a:ext>
                  </a:extLst>
                </p:cNvPr>
                <p:cNvSpPr txBox="1"/>
                <p:nvPr/>
              </p:nvSpPr>
              <p:spPr>
                <a:xfrm>
                  <a:off x="611560" y="5157192"/>
                  <a:ext cx="2088232" cy="461665"/>
                </a:xfrm>
                <a:prstGeom prst="rect">
                  <a:avLst/>
                </a:prstGeom>
                <a:noFill/>
              </p:spPr>
              <p:txBody>
                <a:bodyPr wrap="square" rtlCol="0">
                  <a:spAutoFit/>
                </a:bodyPr>
                <a:lstStyle/>
                <a:p>
                  <a:r>
                    <a:rPr lang="it-IT" dirty="0"/>
                    <a:t>Data </a:t>
                  </a:r>
                  <a:r>
                    <a:rPr lang="it-IT" dirty="0" err="1"/>
                    <a:t>Selection</a:t>
                  </a:r>
                  <a:endParaRPr lang="it-IT" dirty="0"/>
                </a:p>
              </p:txBody>
            </p:sp>
            <p:sp>
              <p:nvSpPr>
                <p:cNvPr id="17" name="CasellaDiTesto 16">
                  <a:extLst>
                    <a:ext uri="{FF2B5EF4-FFF2-40B4-BE49-F238E27FC236}">
                      <a16:creationId xmlns:a16="http://schemas.microsoft.com/office/drawing/2014/main" id="{F4F1EF7C-8EE9-4A6B-B020-46FC5EEEB012}"/>
                    </a:ext>
                  </a:extLst>
                </p:cNvPr>
                <p:cNvSpPr txBox="1"/>
                <p:nvPr/>
              </p:nvSpPr>
              <p:spPr>
                <a:xfrm>
                  <a:off x="441896" y="3356992"/>
                  <a:ext cx="1911101" cy="830997"/>
                </a:xfrm>
                <a:prstGeom prst="rect">
                  <a:avLst/>
                </a:prstGeom>
                <a:noFill/>
              </p:spPr>
              <p:txBody>
                <a:bodyPr wrap="none" rtlCol="0">
                  <a:spAutoFit/>
                </a:bodyPr>
                <a:lstStyle/>
                <a:p>
                  <a:pPr algn="ctr"/>
                  <a:r>
                    <a:rPr lang="it-IT" dirty="0"/>
                    <a:t>Model </a:t>
                  </a:r>
                </a:p>
                <a:p>
                  <a:pPr algn="ctr"/>
                  <a:r>
                    <a:rPr lang="it-IT" dirty="0"/>
                    <a:t>Development</a:t>
                  </a:r>
                </a:p>
              </p:txBody>
            </p:sp>
            <p:sp>
              <p:nvSpPr>
                <p:cNvPr id="18" name="CasellaDiTesto 17">
                  <a:extLst>
                    <a:ext uri="{FF2B5EF4-FFF2-40B4-BE49-F238E27FC236}">
                      <a16:creationId xmlns:a16="http://schemas.microsoft.com/office/drawing/2014/main" id="{216AF9D2-5440-49D5-8A4B-5C7AA4ABB220}"/>
                    </a:ext>
                  </a:extLst>
                </p:cNvPr>
                <p:cNvSpPr txBox="1"/>
                <p:nvPr/>
              </p:nvSpPr>
              <p:spPr>
                <a:xfrm>
                  <a:off x="827584" y="1700808"/>
                  <a:ext cx="1541384" cy="830997"/>
                </a:xfrm>
                <a:prstGeom prst="rect">
                  <a:avLst/>
                </a:prstGeom>
                <a:noFill/>
              </p:spPr>
              <p:txBody>
                <a:bodyPr wrap="none" rtlCol="0">
                  <a:spAutoFit/>
                </a:bodyPr>
                <a:lstStyle/>
                <a:p>
                  <a:pPr algn="ctr"/>
                  <a:r>
                    <a:rPr lang="it-IT" dirty="0"/>
                    <a:t>Model </a:t>
                  </a:r>
                </a:p>
                <a:p>
                  <a:pPr algn="ctr"/>
                  <a:r>
                    <a:rPr lang="it-IT" dirty="0" err="1"/>
                    <a:t>Validation</a:t>
                  </a:r>
                  <a:endParaRPr lang="it-IT" dirty="0"/>
                </a:p>
              </p:txBody>
            </p:sp>
            <p:sp>
              <p:nvSpPr>
                <p:cNvPr id="19" name="CasellaDiTesto 18">
                  <a:extLst>
                    <a:ext uri="{FF2B5EF4-FFF2-40B4-BE49-F238E27FC236}">
                      <a16:creationId xmlns:a16="http://schemas.microsoft.com/office/drawing/2014/main" id="{70FF61A9-B405-47DE-A235-7676EDD99068}"/>
                    </a:ext>
                  </a:extLst>
                </p:cNvPr>
                <p:cNvSpPr txBox="1"/>
                <p:nvPr/>
              </p:nvSpPr>
              <p:spPr>
                <a:xfrm>
                  <a:off x="2771800" y="2708920"/>
                  <a:ext cx="1879041" cy="461665"/>
                </a:xfrm>
                <a:prstGeom prst="rect">
                  <a:avLst/>
                </a:prstGeom>
                <a:noFill/>
              </p:spPr>
              <p:txBody>
                <a:bodyPr wrap="none" rtlCol="0">
                  <a:spAutoFit/>
                </a:bodyPr>
                <a:lstStyle/>
                <a:p>
                  <a:r>
                    <a:rPr lang="it-IT" dirty="0" err="1"/>
                    <a:t>Automations</a:t>
                  </a:r>
                  <a:endParaRPr lang="it-IT" dirty="0"/>
                </a:p>
              </p:txBody>
            </p:sp>
            <p:sp>
              <p:nvSpPr>
                <p:cNvPr id="27" name="Ovale 26">
                  <a:extLst>
                    <a:ext uri="{FF2B5EF4-FFF2-40B4-BE49-F238E27FC236}">
                      <a16:creationId xmlns:a16="http://schemas.microsoft.com/office/drawing/2014/main" id="{5FB46784-4C03-4AA5-BB8C-73FEFA9992CB}"/>
                    </a:ext>
                  </a:extLst>
                </p:cNvPr>
                <p:cNvSpPr/>
                <p:nvPr/>
              </p:nvSpPr>
              <p:spPr bwMode="auto">
                <a:xfrm>
                  <a:off x="2555776" y="2636912"/>
                  <a:ext cx="2232248" cy="76470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Times New Roman" pitchFamily="18" charset="0"/>
                  </a:endParaRPr>
                </a:p>
              </p:txBody>
            </p:sp>
            <p:sp>
              <p:nvSpPr>
                <p:cNvPr id="28" name="Ovale 27">
                  <a:extLst>
                    <a:ext uri="{FF2B5EF4-FFF2-40B4-BE49-F238E27FC236}">
                      <a16:creationId xmlns:a16="http://schemas.microsoft.com/office/drawing/2014/main" id="{71B1F972-FC42-4D35-879D-7309DEA403B1}"/>
                    </a:ext>
                  </a:extLst>
                </p:cNvPr>
                <p:cNvSpPr/>
                <p:nvPr/>
              </p:nvSpPr>
              <p:spPr bwMode="auto">
                <a:xfrm>
                  <a:off x="395536" y="6165304"/>
                  <a:ext cx="2232248" cy="692696"/>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Times New Roman" pitchFamily="18" charset="0"/>
                  </a:endParaRPr>
                </a:p>
              </p:txBody>
            </p:sp>
            <p:sp>
              <p:nvSpPr>
                <p:cNvPr id="30" name="Rettangolo 29">
                  <a:extLst>
                    <a:ext uri="{FF2B5EF4-FFF2-40B4-BE49-F238E27FC236}">
                      <a16:creationId xmlns:a16="http://schemas.microsoft.com/office/drawing/2014/main" id="{B55A5DB1-EAE5-49C0-85D5-5F70A86974EC}"/>
                    </a:ext>
                  </a:extLst>
                </p:cNvPr>
                <p:cNvSpPr/>
                <p:nvPr/>
              </p:nvSpPr>
              <p:spPr bwMode="auto">
                <a:xfrm>
                  <a:off x="611560" y="1628800"/>
                  <a:ext cx="1800200" cy="936104"/>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Times New Roman" pitchFamily="18" charset="0"/>
                  </a:endParaRPr>
                </a:p>
              </p:txBody>
            </p:sp>
            <p:sp>
              <p:nvSpPr>
                <p:cNvPr id="31" name="Rettangolo 30">
                  <a:extLst>
                    <a:ext uri="{FF2B5EF4-FFF2-40B4-BE49-F238E27FC236}">
                      <a16:creationId xmlns:a16="http://schemas.microsoft.com/office/drawing/2014/main" id="{9C98F942-4903-4EF0-A015-8E7F6D74FE7F}"/>
                    </a:ext>
                  </a:extLst>
                </p:cNvPr>
                <p:cNvSpPr/>
                <p:nvPr/>
              </p:nvSpPr>
              <p:spPr bwMode="auto">
                <a:xfrm>
                  <a:off x="539552" y="3356992"/>
                  <a:ext cx="1800200" cy="86409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Times New Roman" pitchFamily="18" charset="0"/>
                  </a:endParaRPr>
                </a:p>
              </p:txBody>
            </p:sp>
            <p:sp>
              <p:nvSpPr>
                <p:cNvPr id="32" name="Rettangolo 31">
                  <a:extLst>
                    <a:ext uri="{FF2B5EF4-FFF2-40B4-BE49-F238E27FC236}">
                      <a16:creationId xmlns:a16="http://schemas.microsoft.com/office/drawing/2014/main" id="{A5887D2E-C047-4E4C-AEFE-C9639725A3FE}"/>
                    </a:ext>
                  </a:extLst>
                </p:cNvPr>
                <p:cNvSpPr/>
                <p:nvPr/>
              </p:nvSpPr>
              <p:spPr bwMode="auto">
                <a:xfrm>
                  <a:off x="683568" y="5157192"/>
                  <a:ext cx="1944216" cy="50405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Times New Roman" pitchFamily="18" charset="0"/>
                  </a:endParaRPr>
                </a:p>
              </p:txBody>
            </p:sp>
            <p:sp>
              <p:nvSpPr>
                <p:cNvPr id="35" name="Rettangolo 34">
                  <a:extLst>
                    <a:ext uri="{FF2B5EF4-FFF2-40B4-BE49-F238E27FC236}">
                      <a16:creationId xmlns:a16="http://schemas.microsoft.com/office/drawing/2014/main" id="{9676A1AB-36AB-497B-9E9B-B571AF2CE415}"/>
                    </a:ext>
                  </a:extLst>
                </p:cNvPr>
                <p:cNvSpPr/>
                <p:nvPr/>
              </p:nvSpPr>
              <p:spPr bwMode="auto">
                <a:xfrm>
                  <a:off x="2987824" y="3861048"/>
                  <a:ext cx="2664296" cy="50405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Times New Roman" pitchFamily="18" charset="0"/>
                  </a:endParaRPr>
                </a:p>
              </p:txBody>
            </p:sp>
            <p:cxnSp>
              <p:nvCxnSpPr>
                <p:cNvPr id="37" name="Connettore 2 36">
                  <a:extLst>
                    <a:ext uri="{FF2B5EF4-FFF2-40B4-BE49-F238E27FC236}">
                      <a16:creationId xmlns:a16="http://schemas.microsoft.com/office/drawing/2014/main" id="{B60959D3-27F1-43DE-AAA9-0241E988BE49}"/>
                    </a:ext>
                  </a:extLst>
                </p:cNvPr>
                <p:cNvCxnSpPr>
                  <a:cxnSpLocks/>
                </p:cNvCxnSpPr>
                <p:nvPr/>
              </p:nvCxnSpPr>
              <p:spPr bwMode="auto">
                <a:xfrm flipH="1">
                  <a:off x="2555776" y="6093296"/>
                  <a:ext cx="360040" cy="27434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Connettore 2 37">
                  <a:extLst>
                    <a:ext uri="{FF2B5EF4-FFF2-40B4-BE49-F238E27FC236}">
                      <a16:creationId xmlns:a16="http://schemas.microsoft.com/office/drawing/2014/main" id="{6A5A0AC3-8492-46B7-83DC-75A640930155}"/>
                    </a:ext>
                  </a:extLst>
                </p:cNvPr>
                <p:cNvCxnSpPr>
                  <a:cxnSpLocks/>
                  <a:stCxn id="28" idx="0"/>
                </p:cNvCxnSpPr>
                <p:nvPr/>
              </p:nvCxnSpPr>
              <p:spPr bwMode="auto">
                <a:xfrm flipV="1">
                  <a:off x="1511660" y="5661248"/>
                  <a:ext cx="0" cy="504056"/>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Connettore 2 40">
                  <a:extLst>
                    <a:ext uri="{FF2B5EF4-FFF2-40B4-BE49-F238E27FC236}">
                      <a16:creationId xmlns:a16="http://schemas.microsoft.com/office/drawing/2014/main" id="{8A9619D3-1A5E-4CB5-99BA-86B9F24D90A8}"/>
                    </a:ext>
                  </a:extLst>
                </p:cNvPr>
                <p:cNvCxnSpPr>
                  <a:cxnSpLocks/>
                  <a:endCxn id="31" idx="2"/>
                </p:cNvCxnSpPr>
                <p:nvPr/>
              </p:nvCxnSpPr>
              <p:spPr bwMode="auto">
                <a:xfrm flipH="1" flipV="1">
                  <a:off x="1439652" y="4221088"/>
                  <a:ext cx="36004" cy="936104"/>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Connettore 2 42">
                  <a:extLst>
                    <a:ext uri="{FF2B5EF4-FFF2-40B4-BE49-F238E27FC236}">
                      <a16:creationId xmlns:a16="http://schemas.microsoft.com/office/drawing/2014/main" id="{6703B144-DCAD-4D25-998A-3BE78DD97CBF}"/>
                    </a:ext>
                  </a:extLst>
                </p:cNvPr>
                <p:cNvCxnSpPr>
                  <a:cxnSpLocks/>
                </p:cNvCxnSpPr>
                <p:nvPr/>
              </p:nvCxnSpPr>
              <p:spPr bwMode="auto">
                <a:xfrm flipV="1">
                  <a:off x="1403648" y="2564904"/>
                  <a:ext cx="0" cy="792088"/>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Connettore 2 44">
                  <a:extLst>
                    <a:ext uri="{FF2B5EF4-FFF2-40B4-BE49-F238E27FC236}">
                      <a16:creationId xmlns:a16="http://schemas.microsoft.com/office/drawing/2014/main" id="{9164ECB1-BC0B-456C-BEC0-DA9C56A1ECEF}"/>
                    </a:ext>
                  </a:extLst>
                </p:cNvPr>
                <p:cNvCxnSpPr>
                  <a:cxnSpLocks/>
                  <a:stCxn id="30" idx="3"/>
                </p:cNvCxnSpPr>
                <p:nvPr/>
              </p:nvCxnSpPr>
              <p:spPr bwMode="auto">
                <a:xfrm>
                  <a:off x="2411760" y="2096852"/>
                  <a:ext cx="1152128" cy="54006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Connettore 2 49">
                  <a:extLst>
                    <a:ext uri="{FF2B5EF4-FFF2-40B4-BE49-F238E27FC236}">
                      <a16:creationId xmlns:a16="http://schemas.microsoft.com/office/drawing/2014/main" id="{0041B12B-6041-4D39-B5C0-4E7FA4B29AA3}"/>
                    </a:ext>
                  </a:extLst>
                </p:cNvPr>
                <p:cNvCxnSpPr>
                  <a:cxnSpLocks/>
                </p:cNvCxnSpPr>
                <p:nvPr/>
              </p:nvCxnSpPr>
              <p:spPr bwMode="auto">
                <a:xfrm>
                  <a:off x="3851920" y="3356992"/>
                  <a:ext cx="144016" cy="504056"/>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Connettore 2 55">
                  <a:extLst>
                    <a:ext uri="{FF2B5EF4-FFF2-40B4-BE49-F238E27FC236}">
                      <a16:creationId xmlns:a16="http://schemas.microsoft.com/office/drawing/2014/main" id="{9FF36A0D-3F1F-4D3B-839F-B85384BA470C}"/>
                    </a:ext>
                  </a:extLst>
                </p:cNvPr>
                <p:cNvCxnSpPr>
                  <a:cxnSpLocks/>
                  <a:endCxn id="35" idx="2"/>
                </p:cNvCxnSpPr>
                <p:nvPr/>
              </p:nvCxnSpPr>
              <p:spPr bwMode="auto">
                <a:xfrm flipV="1">
                  <a:off x="4283968" y="4365104"/>
                  <a:ext cx="36004" cy="216024"/>
                </a:xfrm>
                <a:prstGeom prst="straightConnector1">
                  <a:avLst/>
                </a:prstGeom>
                <a:solidFill>
                  <a:schemeClr val="accent1"/>
                </a:solidFill>
                <a:ln w="19050" cap="flat" cmpd="sng" algn="ctr">
                  <a:solidFill>
                    <a:schemeClr val="tx1"/>
                  </a:solidFill>
                  <a:prstDash val="solid"/>
                  <a:round/>
                  <a:headEnd type="stealth"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Connettore 2 65">
                  <a:extLst>
                    <a:ext uri="{FF2B5EF4-FFF2-40B4-BE49-F238E27FC236}">
                      <a16:creationId xmlns:a16="http://schemas.microsoft.com/office/drawing/2014/main" id="{5065254E-777C-4ABF-9AFD-B96AD1A2F820}"/>
                    </a:ext>
                  </a:extLst>
                </p:cNvPr>
                <p:cNvCxnSpPr>
                  <a:cxnSpLocks/>
                </p:cNvCxnSpPr>
                <p:nvPr/>
              </p:nvCxnSpPr>
              <p:spPr bwMode="auto">
                <a:xfrm flipH="1">
                  <a:off x="2627784" y="6597352"/>
                  <a:ext cx="5472608"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Connettore 2 71">
                  <a:extLst>
                    <a:ext uri="{FF2B5EF4-FFF2-40B4-BE49-F238E27FC236}">
                      <a16:creationId xmlns:a16="http://schemas.microsoft.com/office/drawing/2014/main" id="{A9B4914E-C2DB-489D-9DEE-36DBFF15C129}"/>
                    </a:ext>
                  </a:extLst>
                </p:cNvPr>
                <p:cNvCxnSpPr>
                  <a:cxnSpLocks/>
                </p:cNvCxnSpPr>
                <p:nvPr/>
              </p:nvCxnSpPr>
              <p:spPr bwMode="auto">
                <a:xfrm>
                  <a:off x="7956376" y="2060848"/>
                  <a:ext cx="144016" cy="4536504"/>
                </a:xfrm>
                <a:prstGeom prst="straightConnector1">
                  <a:avLst/>
                </a:prstGeom>
                <a:solidFill>
                  <a:schemeClr val="accent1"/>
                </a:solidFill>
                <a:ln w="19050" cap="flat" cmpd="sng" algn="ctr">
                  <a:solidFill>
                    <a:schemeClr val="tx1"/>
                  </a:solidFill>
                  <a:prstDash val="solid"/>
                  <a:round/>
                  <a:headEnd type="none" w="med" len="med"/>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97" name="Connettore 2 96">
              <a:extLst>
                <a:ext uri="{FF2B5EF4-FFF2-40B4-BE49-F238E27FC236}">
                  <a16:creationId xmlns:a16="http://schemas.microsoft.com/office/drawing/2014/main" id="{0EF5F4D3-EF68-4988-ABA0-534325BE2E30}"/>
                </a:ext>
              </a:extLst>
            </p:cNvPr>
            <p:cNvCxnSpPr>
              <a:cxnSpLocks/>
            </p:cNvCxnSpPr>
            <p:nvPr/>
          </p:nvCxnSpPr>
          <p:spPr bwMode="auto">
            <a:xfrm flipH="1">
              <a:off x="2411760" y="5301208"/>
              <a:ext cx="288032" cy="0"/>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 name="Gruppo 21">
            <a:extLst>
              <a:ext uri="{FF2B5EF4-FFF2-40B4-BE49-F238E27FC236}">
                <a16:creationId xmlns:a16="http://schemas.microsoft.com/office/drawing/2014/main" id="{A998D306-2C59-4C0D-9008-1BC7009FAEAE}"/>
              </a:ext>
            </a:extLst>
          </p:cNvPr>
          <p:cNvGrpSpPr/>
          <p:nvPr/>
        </p:nvGrpSpPr>
        <p:grpSpPr>
          <a:xfrm>
            <a:off x="4572000" y="2132856"/>
            <a:ext cx="2952328" cy="1152128"/>
            <a:chOff x="4572000" y="2132856"/>
            <a:chExt cx="2952328" cy="1152128"/>
          </a:xfrm>
        </p:grpSpPr>
        <p:grpSp>
          <p:nvGrpSpPr>
            <p:cNvPr id="93" name="Gruppo 92">
              <a:extLst>
                <a:ext uri="{FF2B5EF4-FFF2-40B4-BE49-F238E27FC236}">
                  <a16:creationId xmlns:a16="http://schemas.microsoft.com/office/drawing/2014/main" id="{3A798C37-8032-450E-A9DF-1A6E6E8CD97C}"/>
                </a:ext>
              </a:extLst>
            </p:cNvPr>
            <p:cNvGrpSpPr/>
            <p:nvPr/>
          </p:nvGrpSpPr>
          <p:grpSpPr>
            <a:xfrm>
              <a:off x="4572000" y="2132856"/>
              <a:ext cx="2952328" cy="1152128"/>
              <a:chOff x="4499992" y="2060848"/>
              <a:chExt cx="2952328" cy="1152128"/>
            </a:xfrm>
          </p:grpSpPr>
          <p:sp>
            <p:nvSpPr>
              <p:cNvPr id="23" name="CasellaDiTesto 22">
                <a:extLst>
                  <a:ext uri="{FF2B5EF4-FFF2-40B4-BE49-F238E27FC236}">
                    <a16:creationId xmlns:a16="http://schemas.microsoft.com/office/drawing/2014/main" id="{A6CFF16A-2D02-4A54-9C71-56E4C756FE4A}"/>
                  </a:ext>
                </a:extLst>
              </p:cNvPr>
              <p:cNvSpPr txBox="1"/>
              <p:nvPr/>
            </p:nvSpPr>
            <p:spPr>
              <a:xfrm>
                <a:off x="5796136" y="2636912"/>
                <a:ext cx="1512168" cy="461665"/>
              </a:xfrm>
              <a:prstGeom prst="rect">
                <a:avLst/>
              </a:prstGeom>
              <a:noFill/>
            </p:spPr>
            <p:txBody>
              <a:bodyPr wrap="square" rtlCol="0">
                <a:spAutoFit/>
              </a:bodyPr>
              <a:lstStyle/>
              <a:p>
                <a:r>
                  <a:rPr lang="it-IT" dirty="0"/>
                  <a:t>EUD </a:t>
                </a:r>
                <a:r>
                  <a:rPr lang="it-IT" dirty="0" err="1"/>
                  <a:t>Tool</a:t>
                </a:r>
                <a:endParaRPr lang="it-IT" dirty="0"/>
              </a:p>
            </p:txBody>
          </p:sp>
          <p:grpSp>
            <p:nvGrpSpPr>
              <p:cNvPr id="91" name="Gruppo 90">
                <a:extLst>
                  <a:ext uri="{FF2B5EF4-FFF2-40B4-BE49-F238E27FC236}">
                    <a16:creationId xmlns:a16="http://schemas.microsoft.com/office/drawing/2014/main" id="{B17A3138-D4D3-405B-BCD3-23C0429DDD72}"/>
                  </a:ext>
                </a:extLst>
              </p:cNvPr>
              <p:cNvGrpSpPr/>
              <p:nvPr/>
            </p:nvGrpSpPr>
            <p:grpSpPr>
              <a:xfrm>
                <a:off x="4499992" y="2060848"/>
                <a:ext cx="2952328" cy="1152128"/>
                <a:chOff x="4499992" y="2060848"/>
                <a:chExt cx="2952328" cy="1152128"/>
              </a:xfrm>
            </p:grpSpPr>
            <p:sp>
              <p:nvSpPr>
                <p:cNvPr id="34" name="Rettangolo 33">
                  <a:extLst>
                    <a:ext uri="{FF2B5EF4-FFF2-40B4-BE49-F238E27FC236}">
                      <a16:creationId xmlns:a16="http://schemas.microsoft.com/office/drawing/2014/main" id="{E9290349-BC67-43D7-91DE-7E29BF087B26}"/>
                    </a:ext>
                  </a:extLst>
                </p:cNvPr>
                <p:cNvSpPr/>
                <p:nvPr/>
              </p:nvSpPr>
              <p:spPr bwMode="auto">
                <a:xfrm>
                  <a:off x="5652120" y="2492896"/>
                  <a:ext cx="1800200" cy="72008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2400" b="1" i="0" u="none" strike="noStrike" cap="none" normalizeH="0" baseline="0">
                    <a:ln>
                      <a:noFill/>
                    </a:ln>
                    <a:solidFill>
                      <a:schemeClr val="tx1"/>
                    </a:solidFill>
                    <a:effectLst/>
                    <a:latin typeface="Times New Roman" pitchFamily="18" charset="0"/>
                  </a:endParaRPr>
                </a:p>
              </p:txBody>
            </p:sp>
            <p:cxnSp>
              <p:nvCxnSpPr>
                <p:cNvPr id="53" name="Connettore 2 52">
                  <a:extLst>
                    <a:ext uri="{FF2B5EF4-FFF2-40B4-BE49-F238E27FC236}">
                      <a16:creationId xmlns:a16="http://schemas.microsoft.com/office/drawing/2014/main" id="{BE1EC9B8-9DCD-4C86-828E-414007D2E314}"/>
                    </a:ext>
                  </a:extLst>
                </p:cNvPr>
                <p:cNvCxnSpPr>
                  <a:cxnSpLocks/>
                  <a:stCxn id="34" idx="1"/>
                  <a:endCxn id="27" idx="6"/>
                </p:cNvCxnSpPr>
                <p:nvPr/>
              </p:nvCxnSpPr>
              <p:spPr bwMode="auto">
                <a:xfrm flipH="1">
                  <a:off x="4499992" y="2852936"/>
                  <a:ext cx="1152128" cy="22312"/>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Connettore 2 60">
                  <a:extLst>
                    <a:ext uri="{FF2B5EF4-FFF2-40B4-BE49-F238E27FC236}">
                      <a16:creationId xmlns:a16="http://schemas.microsoft.com/office/drawing/2014/main" id="{21D47E37-B8F8-4B3C-89CC-24AE93FF5AB9}"/>
                    </a:ext>
                  </a:extLst>
                </p:cNvPr>
                <p:cNvCxnSpPr>
                  <a:cxnSpLocks/>
                </p:cNvCxnSpPr>
                <p:nvPr/>
              </p:nvCxnSpPr>
              <p:spPr bwMode="auto">
                <a:xfrm flipV="1">
                  <a:off x="6732240" y="2060848"/>
                  <a:ext cx="432048" cy="432048"/>
                </a:xfrm>
                <a:prstGeom prst="straightConnector1">
                  <a:avLst/>
                </a:prstGeom>
                <a:solidFill>
                  <a:schemeClr val="accent1"/>
                </a:solidFill>
                <a:ln w="19050" cap="flat" cmpd="sng" algn="ctr">
                  <a:solidFill>
                    <a:schemeClr val="tx1"/>
                  </a:solidFill>
                  <a:prstDash val="solid"/>
                  <a:round/>
                  <a:headEnd type="stealth"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59" name="Connettore 2 58">
              <a:extLst>
                <a:ext uri="{FF2B5EF4-FFF2-40B4-BE49-F238E27FC236}">
                  <a16:creationId xmlns:a16="http://schemas.microsoft.com/office/drawing/2014/main" id="{03611454-0971-46FE-A5E5-3EEFB81716E5}"/>
                </a:ext>
              </a:extLst>
            </p:cNvPr>
            <p:cNvCxnSpPr>
              <a:cxnSpLocks/>
            </p:cNvCxnSpPr>
            <p:nvPr/>
          </p:nvCxnSpPr>
          <p:spPr bwMode="auto">
            <a:xfrm flipH="1" flipV="1">
              <a:off x="5148064" y="2204864"/>
              <a:ext cx="1584176" cy="360040"/>
            </a:xfrm>
            <a:prstGeom prst="straightConnector1">
              <a:avLst/>
            </a:prstGeom>
            <a:solidFill>
              <a:schemeClr val="accent1"/>
            </a:solidFill>
            <a:ln w="19050" cap="flat" cmpd="sng" algn="ctr">
              <a:solidFill>
                <a:schemeClr val="tx1"/>
              </a:solidFill>
              <a:prstDash val="solid"/>
              <a:round/>
              <a:headEnd type="stealth"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972745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01B09D-BEED-3454-C3A0-4C6907F92253}"/>
              </a:ext>
            </a:extLst>
          </p:cNvPr>
          <p:cNvSpPr txBox="1">
            <a:spLocks/>
          </p:cNvSpPr>
          <p:nvPr/>
        </p:nvSpPr>
        <p:spPr>
          <a:xfrm>
            <a:off x="0" y="-28263"/>
            <a:ext cx="9144000" cy="883079"/>
          </a:xfrm>
          <a:prstGeom prst="rect">
            <a:avLst/>
          </a:prstGeom>
          <a:solidFill>
            <a:srgbClr val="65EBFD"/>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solidFill>
                  <a:srgbClr val="C00000"/>
                </a:solidFill>
                <a:latin typeface="Abadi" panose="020B0604020104020204" pitchFamily="34" charset="0"/>
              </a:rPr>
              <a:t>Trigger-Action</a:t>
            </a:r>
            <a:r>
              <a:rPr lang="en-GB" sz="3600" dirty="0">
                <a:latin typeface="Abadi" panose="020B0604020104020204" pitchFamily="34" charset="0"/>
              </a:rPr>
              <a:t> </a:t>
            </a:r>
            <a:r>
              <a:rPr lang="en-GB" sz="3600" dirty="0">
                <a:solidFill>
                  <a:srgbClr val="C00000"/>
                </a:solidFill>
                <a:latin typeface="Abadi" panose="020B0604020104020204" pitchFamily="34" charset="0"/>
              </a:rPr>
              <a:t>Programming</a:t>
            </a:r>
          </a:p>
        </p:txBody>
      </p:sp>
      <p:grpSp>
        <p:nvGrpSpPr>
          <p:cNvPr id="25" name="Gruppo 24">
            <a:extLst>
              <a:ext uri="{FF2B5EF4-FFF2-40B4-BE49-F238E27FC236}">
                <a16:creationId xmlns:a16="http://schemas.microsoft.com/office/drawing/2014/main" id="{AC728CFD-8BE1-C66B-C514-AE964C4C2281}"/>
              </a:ext>
            </a:extLst>
          </p:cNvPr>
          <p:cNvGrpSpPr/>
          <p:nvPr/>
        </p:nvGrpSpPr>
        <p:grpSpPr>
          <a:xfrm>
            <a:off x="197514" y="1052736"/>
            <a:ext cx="8775000" cy="3267396"/>
            <a:chOff x="263352" y="1412776"/>
            <a:chExt cx="11700000" cy="3037939"/>
          </a:xfrm>
        </p:grpSpPr>
        <p:sp>
          <p:nvSpPr>
            <p:cNvPr id="8" name="CasellaDiTesto 7">
              <a:extLst>
                <a:ext uri="{FF2B5EF4-FFF2-40B4-BE49-F238E27FC236}">
                  <a16:creationId xmlns:a16="http://schemas.microsoft.com/office/drawing/2014/main" id="{8DDBF1FB-B371-26FB-BD06-0D9AFACB0E19}"/>
                </a:ext>
              </a:extLst>
            </p:cNvPr>
            <p:cNvSpPr txBox="1"/>
            <p:nvPr/>
          </p:nvSpPr>
          <p:spPr>
            <a:xfrm>
              <a:off x="263352" y="1412776"/>
              <a:ext cx="11700000" cy="1631126"/>
            </a:xfrm>
            <a:prstGeom prst="rect">
              <a:avLst/>
            </a:prstGeom>
            <a:noFill/>
          </p:spPr>
          <p:txBody>
            <a:bodyPr wrap="square">
              <a:spAutoFit/>
            </a:bodyPr>
            <a:lstStyle/>
            <a:p>
              <a:pPr marL="257168" indent="-257168" algn="just">
                <a:buFont typeface="Arial" panose="020B0604020202020204" pitchFamily="34" charset="0"/>
                <a:buChar char="•"/>
              </a:pPr>
              <a:r>
                <a:rPr lang="en-US" sz="1800" dirty="0">
                  <a:latin typeface="Abadi" panose="020B0604020104020204" pitchFamily="34" charset="0"/>
                  <a:ea typeface="Tahoma" panose="020B0604030504040204" pitchFamily="34" charset="0"/>
                  <a:cs typeface="Tahoma" panose="020B0604030504040204" pitchFamily="34" charset="0"/>
                </a:rPr>
                <a:t>Useful connection point between the wide variety of technologies and implementation languages considered and people without programming experience </a:t>
              </a:r>
            </a:p>
            <a:p>
              <a:pPr marL="257168" indent="-257168" algn="just">
                <a:buFont typeface="Arial" panose="020B0604020202020204" pitchFamily="34" charset="0"/>
                <a:buChar char="•"/>
              </a:pPr>
              <a:r>
                <a:rPr lang="en-GB" sz="1800" dirty="0">
                  <a:latin typeface="Abadi" panose="020B0604020104020204" pitchFamily="34" charset="0"/>
                  <a:ea typeface="Tahoma" panose="020B0604030504040204" pitchFamily="34" charset="0"/>
                  <a:cs typeface="Tahoma" panose="020B0604030504040204" pitchFamily="34" charset="0"/>
                </a:rPr>
                <a:t>Personalization rules: when something happens (trigger) something must be done (action)</a:t>
              </a:r>
            </a:p>
            <a:p>
              <a:pPr marL="257168" indent="-257168" algn="just">
                <a:buFont typeface="Arial" panose="020B0604020202020204" pitchFamily="34" charset="0"/>
                <a:buChar char="•"/>
              </a:pPr>
              <a:r>
                <a:rPr lang="en-GB" sz="1800" dirty="0">
                  <a:latin typeface="Abadi" panose="020B0604020104020204" pitchFamily="34" charset="0"/>
                  <a:ea typeface="Tahoma" panose="020B0604030504040204" pitchFamily="34" charset="0"/>
                  <a:cs typeface="Tahoma" panose="020B0604030504040204" pitchFamily="34" charset="0"/>
                </a:rPr>
                <a:t>They do not require particular algorithmic skills or knowledge of complex programming structures</a:t>
              </a:r>
            </a:p>
          </p:txBody>
        </p:sp>
        <p:pic>
          <p:nvPicPr>
            <p:cNvPr id="24" name="Elemento grafico 23" descr="Gesto della mano con riempimento a tinta unita">
              <a:extLst>
                <a:ext uri="{FF2B5EF4-FFF2-40B4-BE49-F238E27FC236}">
                  <a16:creationId xmlns:a16="http://schemas.microsoft.com/office/drawing/2014/main" id="{F5407B47-6BCB-370B-BC84-BF9561F3FE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09301" y="2825113"/>
              <a:ext cx="1378024" cy="1028825"/>
            </a:xfrm>
            <a:prstGeom prst="rect">
              <a:avLst/>
            </a:prstGeom>
          </p:spPr>
        </p:pic>
        <p:pic>
          <p:nvPicPr>
            <p:cNvPr id="4102" name="Picture 6" descr="Immagine del PNG audio della frequenza | PNG Mart">
              <a:extLst>
                <a:ext uri="{FF2B5EF4-FFF2-40B4-BE49-F238E27FC236}">
                  <a16:creationId xmlns:a16="http://schemas.microsoft.com/office/drawing/2014/main" id="{DB0F151E-7B6A-C461-7242-A84970DCE5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0831" y="2228339"/>
              <a:ext cx="2222376" cy="222237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asellaDiTesto 6">
            <a:extLst>
              <a:ext uri="{FF2B5EF4-FFF2-40B4-BE49-F238E27FC236}">
                <a16:creationId xmlns:a16="http://schemas.microsoft.com/office/drawing/2014/main" id="{F82E1447-E51C-12EE-E859-DC7AC27601EF}"/>
              </a:ext>
            </a:extLst>
          </p:cNvPr>
          <p:cNvSpPr txBox="1"/>
          <p:nvPr/>
        </p:nvSpPr>
        <p:spPr>
          <a:xfrm>
            <a:off x="2002726" y="4481290"/>
            <a:ext cx="6912768" cy="1477328"/>
          </a:xfrm>
          <a:prstGeom prst="rect">
            <a:avLst/>
          </a:prstGeom>
          <a:noFill/>
        </p:spPr>
        <p:txBody>
          <a:bodyPr wrap="square">
            <a:spAutoFit/>
          </a:bodyPr>
          <a:lstStyle/>
          <a:p>
            <a:pPr marL="257168" indent="-257168" algn="just">
              <a:buFont typeface="Arial" panose="020B0604020202020204" pitchFamily="34" charset="0"/>
              <a:buChar char="•"/>
            </a:pPr>
            <a:r>
              <a:rPr lang="en-GB" sz="1800" dirty="0">
                <a:latin typeface="Abadi" panose="020B0604020104020204" pitchFamily="34" charset="0"/>
                <a:ea typeface="Tahoma" panose="020B0604030504040204" pitchFamily="34" charset="0"/>
                <a:cs typeface="Tahoma" panose="020B0604030504040204" pitchFamily="34" charset="0"/>
              </a:rPr>
              <a:t>Dealing with temporal aspects associated with triggers and actions that may not execute as the user expects</a:t>
            </a:r>
          </a:p>
          <a:p>
            <a:pPr marL="257168" indent="-257168" algn="just">
              <a:buFont typeface="Arial" panose="020B0604020202020204" pitchFamily="34" charset="0"/>
              <a:buChar char="•"/>
            </a:pPr>
            <a:r>
              <a:rPr lang="en-GB" sz="1800" dirty="0">
                <a:latin typeface="Abadi" panose="020B0604020104020204" pitchFamily="34" charset="0"/>
                <a:ea typeface="Tahoma" panose="020B0604030504040204" pitchFamily="34" charset="0"/>
                <a:cs typeface="Tahoma" panose="020B0604030504040204" pitchFamily="34" charset="0"/>
              </a:rPr>
              <a:t>Configuring smart environments with multiple active automations with unexpected effects</a:t>
            </a:r>
          </a:p>
          <a:p>
            <a:pPr marL="257168" indent="-257168" algn="just">
              <a:buFont typeface="Arial" panose="020B0604020202020204" pitchFamily="34" charset="0"/>
              <a:buChar char="•"/>
            </a:pPr>
            <a:r>
              <a:rPr lang="en-GB" sz="1800" dirty="0">
                <a:latin typeface="Abadi" panose="020B0604020104020204" pitchFamily="34" charset="0"/>
                <a:ea typeface="Tahoma" panose="020B0604030504040204" pitchFamily="34" charset="0"/>
                <a:cs typeface="Tahoma" panose="020B0604030504040204" pitchFamily="34" charset="0"/>
              </a:rPr>
              <a:t>Security and/or privacy issues from the resulting automations</a:t>
            </a:r>
            <a:endParaRPr lang="it-IT" sz="1800" dirty="0">
              <a:latin typeface="Abadi" panose="020B0604020104020204" pitchFamily="34" charset="0"/>
              <a:ea typeface="Tahoma" panose="020B0604030504040204" pitchFamily="34" charset="0"/>
              <a:cs typeface="Tahoma" panose="020B0604030504040204" pitchFamily="34" charset="0"/>
            </a:endParaRPr>
          </a:p>
        </p:txBody>
      </p:sp>
      <p:pic>
        <p:nvPicPr>
          <p:cNvPr id="9" name="Elemento grafico 8" descr="Avviso con riempimento a tinta unita">
            <a:extLst>
              <a:ext uri="{FF2B5EF4-FFF2-40B4-BE49-F238E27FC236}">
                <a16:creationId xmlns:a16="http://schemas.microsoft.com/office/drawing/2014/main" id="{1D55EC97-BF75-F8E6-17AC-D61F3EE99C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854" y="3437756"/>
            <a:ext cx="1782198" cy="1782198"/>
          </a:xfrm>
          <a:prstGeom prst="rect">
            <a:avLst/>
          </a:prstGeom>
        </p:spPr>
      </p:pic>
    </p:spTree>
    <p:custDataLst>
      <p:tags r:id="rId1"/>
    </p:custDataLst>
    <p:extLst>
      <p:ext uri="{BB962C8B-B14F-4D97-AF65-F5344CB8AC3E}">
        <p14:creationId xmlns:p14="http://schemas.microsoft.com/office/powerpoint/2010/main" val="133577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3" name="Titolo 1">
            <a:extLst>
              <a:ext uri="{FF2B5EF4-FFF2-40B4-BE49-F238E27FC236}">
                <a16:creationId xmlns:a16="http://schemas.microsoft.com/office/drawing/2014/main" id="{F83275A0-7E78-D01B-AF27-E7DADA378C59}"/>
              </a:ext>
            </a:extLst>
          </p:cNvPr>
          <p:cNvSpPr txBox="1">
            <a:spLocks/>
          </p:cNvSpPr>
          <p:nvPr/>
        </p:nvSpPr>
        <p:spPr bwMode="auto">
          <a:xfrm>
            <a:off x="1" y="0"/>
            <a:ext cx="9144000" cy="690900"/>
          </a:xfrm>
          <a:prstGeom prst="rect">
            <a:avLst/>
          </a:prstGeom>
          <a:solidFill>
            <a:srgbClr val="65EBFD"/>
          </a:solidFill>
          <a:ln>
            <a:noFill/>
          </a:ln>
          <a:effectLst/>
        </p:spPr>
        <p:txBody>
          <a:bodyPr vert="horz" wrap="square" lIns="91432" tIns="45715" rIns="91432" bIns="45715" numCol="1" anchor="ctr" anchorCtr="0" compatLnSpc="1">
            <a:prstTxWarp prst="textNoShape">
              <a:avLst/>
            </a:prstTxWarp>
          </a:bodyPr>
          <a:lstStyle>
            <a:lvl1pPr algn="ctr" rtl="0" eaLnBrk="0" fontAlgn="base" hangingPunct="0">
              <a:spcBef>
                <a:spcPct val="0"/>
              </a:spcBef>
              <a:spcAft>
                <a:spcPct val="0"/>
              </a:spcAft>
              <a:defRPr sz="4000">
                <a:solidFill>
                  <a:srgbClr val="B80000"/>
                </a:solidFill>
                <a:latin typeface="+mj-lt"/>
                <a:ea typeface="+mj-ea"/>
                <a:cs typeface="+mj-cs"/>
              </a:defRPr>
            </a:lvl1pPr>
            <a:lvl2pPr algn="ctr" rtl="0" eaLnBrk="0" fontAlgn="base" hangingPunct="0">
              <a:spcBef>
                <a:spcPct val="0"/>
              </a:spcBef>
              <a:spcAft>
                <a:spcPct val="0"/>
              </a:spcAft>
              <a:defRPr sz="4000">
                <a:solidFill>
                  <a:srgbClr val="B80000"/>
                </a:solidFill>
                <a:latin typeface="Tahoma" pitchFamily="34" charset="0"/>
              </a:defRPr>
            </a:lvl2pPr>
            <a:lvl3pPr algn="ctr" rtl="0" eaLnBrk="0" fontAlgn="base" hangingPunct="0">
              <a:spcBef>
                <a:spcPct val="0"/>
              </a:spcBef>
              <a:spcAft>
                <a:spcPct val="0"/>
              </a:spcAft>
              <a:defRPr sz="4000">
                <a:solidFill>
                  <a:srgbClr val="B80000"/>
                </a:solidFill>
                <a:latin typeface="Tahoma" pitchFamily="34" charset="0"/>
              </a:defRPr>
            </a:lvl3pPr>
            <a:lvl4pPr algn="ctr" rtl="0" eaLnBrk="0" fontAlgn="base" hangingPunct="0">
              <a:spcBef>
                <a:spcPct val="0"/>
              </a:spcBef>
              <a:spcAft>
                <a:spcPct val="0"/>
              </a:spcAft>
              <a:defRPr sz="4000">
                <a:solidFill>
                  <a:srgbClr val="B80000"/>
                </a:solidFill>
                <a:latin typeface="Tahoma" pitchFamily="34" charset="0"/>
              </a:defRPr>
            </a:lvl4pPr>
            <a:lvl5pPr algn="ctr" rtl="0" eaLnBrk="0" fontAlgn="base" hangingPunct="0">
              <a:spcBef>
                <a:spcPct val="0"/>
              </a:spcBef>
              <a:spcAft>
                <a:spcPct val="0"/>
              </a:spcAft>
              <a:defRPr sz="4000">
                <a:solidFill>
                  <a:srgbClr val="B80000"/>
                </a:solidFill>
                <a:latin typeface="Tahoma" pitchFamily="34" charset="0"/>
              </a:defRPr>
            </a:lvl5pPr>
            <a:lvl6pPr marL="457161" algn="ctr" rtl="0" fontAlgn="base">
              <a:spcBef>
                <a:spcPct val="0"/>
              </a:spcBef>
              <a:spcAft>
                <a:spcPct val="0"/>
              </a:spcAft>
              <a:defRPr sz="4000">
                <a:solidFill>
                  <a:srgbClr val="B80000"/>
                </a:solidFill>
                <a:latin typeface="Tahoma" pitchFamily="34" charset="0"/>
              </a:defRPr>
            </a:lvl6pPr>
            <a:lvl7pPr marL="914322" algn="ctr" rtl="0" fontAlgn="base">
              <a:spcBef>
                <a:spcPct val="0"/>
              </a:spcBef>
              <a:spcAft>
                <a:spcPct val="0"/>
              </a:spcAft>
              <a:defRPr sz="4000">
                <a:solidFill>
                  <a:srgbClr val="B80000"/>
                </a:solidFill>
                <a:latin typeface="Tahoma" pitchFamily="34" charset="0"/>
              </a:defRPr>
            </a:lvl7pPr>
            <a:lvl8pPr marL="1371481" algn="ctr" rtl="0" fontAlgn="base">
              <a:spcBef>
                <a:spcPct val="0"/>
              </a:spcBef>
              <a:spcAft>
                <a:spcPct val="0"/>
              </a:spcAft>
              <a:defRPr sz="4000">
                <a:solidFill>
                  <a:srgbClr val="B80000"/>
                </a:solidFill>
                <a:latin typeface="Tahoma" pitchFamily="34" charset="0"/>
              </a:defRPr>
            </a:lvl8pPr>
            <a:lvl9pPr marL="1828642" algn="ctr" rtl="0" fontAlgn="base">
              <a:spcBef>
                <a:spcPct val="0"/>
              </a:spcBef>
              <a:spcAft>
                <a:spcPct val="0"/>
              </a:spcAft>
              <a:defRPr sz="4000">
                <a:solidFill>
                  <a:srgbClr val="B80000"/>
                </a:solidFill>
                <a:latin typeface="Tahoma" pitchFamily="34" charset="0"/>
              </a:defRPr>
            </a:lvl9pPr>
          </a:lstStyle>
          <a:p>
            <a:r>
              <a:rPr lang="it-IT" sz="3600" kern="0" dirty="0" err="1">
                <a:latin typeface="Abadi" panose="020B0604020104020204" pitchFamily="34" charset="0"/>
              </a:rPr>
              <a:t>Experiences</a:t>
            </a:r>
            <a:r>
              <a:rPr lang="it-IT" sz="3600" kern="0" dirty="0">
                <a:latin typeface="Abadi" panose="020B0604020104020204" pitchFamily="34" charset="0"/>
              </a:rPr>
              <a:t> in AAL Projects and Trials</a:t>
            </a:r>
          </a:p>
        </p:txBody>
      </p:sp>
      <p:sp>
        <p:nvSpPr>
          <p:cNvPr id="6" name="CasellaDiTesto 5">
            <a:extLst>
              <a:ext uri="{FF2B5EF4-FFF2-40B4-BE49-F238E27FC236}">
                <a16:creationId xmlns:a16="http://schemas.microsoft.com/office/drawing/2014/main" id="{35E9B353-4228-FD32-95C9-01295FD6D148}"/>
              </a:ext>
            </a:extLst>
          </p:cNvPr>
          <p:cNvSpPr txBox="1"/>
          <p:nvPr/>
        </p:nvSpPr>
        <p:spPr>
          <a:xfrm>
            <a:off x="4200011" y="1260164"/>
            <a:ext cx="4992612" cy="5632311"/>
          </a:xfrm>
          <a:prstGeom prst="rect">
            <a:avLst/>
          </a:prstGeom>
          <a:noFill/>
        </p:spPr>
        <p:txBody>
          <a:bodyPr wrap="square" rtlCol="0">
            <a:spAutoFit/>
          </a:bodyPr>
          <a:lstStyle/>
          <a:p>
            <a:pPr marL="342900" indent="-342900">
              <a:buFont typeface="Arial" panose="020B0604020202020204" pitchFamily="34" charset="0"/>
              <a:buChar char="•"/>
            </a:pPr>
            <a:r>
              <a:rPr lang="en-US" sz="2000" dirty="0"/>
              <a:t>Safety</a:t>
            </a:r>
            <a:r>
              <a:rPr lang="en-US" sz="2000" b="0" dirty="0"/>
              <a:t>. WHEN the user falls down AND then it does not move for one minute  DO send a text message to the caregiver</a:t>
            </a:r>
          </a:p>
          <a:p>
            <a:pPr marL="342900" indent="-342900">
              <a:buFont typeface="Arial" panose="020B0604020202020204" pitchFamily="34" charset="0"/>
              <a:buChar char="•"/>
            </a:pPr>
            <a:r>
              <a:rPr lang="en-US" sz="2000" dirty="0"/>
              <a:t>Comfort</a:t>
            </a:r>
            <a:r>
              <a:rPr lang="en-US" sz="2000" b="0" dirty="0"/>
              <a:t>. WHEN move from bedroom AND IF time is between 11 p.m. and 6 a.m.  DO turn on lights to go to the bathroom</a:t>
            </a:r>
          </a:p>
          <a:p>
            <a:pPr marL="342900" indent="-342900">
              <a:buFont typeface="Arial" panose="020B0604020202020204" pitchFamily="34" charset="0"/>
              <a:buChar char="•"/>
            </a:pPr>
            <a:r>
              <a:rPr lang="en-US" sz="2000" dirty="0"/>
              <a:t>Wellbeing</a:t>
            </a:r>
            <a:r>
              <a:rPr lang="en-US" sz="2000" b="0" dirty="0"/>
              <a:t>. IF the training time is less than 30 minutes AND WHEN the time is 6 p.m. DO send a reminder</a:t>
            </a:r>
          </a:p>
          <a:p>
            <a:pPr marL="342900" indent="-342900">
              <a:buFont typeface="Arial" panose="020B0604020202020204" pitchFamily="34" charset="0"/>
              <a:buChar char="•"/>
            </a:pPr>
            <a:r>
              <a:rPr lang="en-US" sz="2000" dirty="0"/>
              <a:t>Health</a:t>
            </a:r>
            <a:r>
              <a:rPr lang="en-US" sz="2000" b="0" dirty="0"/>
              <a:t>. WHEN NOT(taken medicine) between 08:00 and 09:00  DO send one alarm by text to caregiver</a:t>
            </a:r>
          </a:p>
          <a:p>
            <a:pPr marL="342900" indent="-342900">
              <a:buFont typeface="Arial" panose="020B0604020202020204" pitchFamily="34" charset="0"/>
              <a:buChar char="•"/>
            </a:pPr>
            <a:r>
              <a:rPr lang="en-US" sz="2000" dirty="0"/>
              <a:t>Energy saving</a:t>
            </a:r>
            <a:r>
              <a:rPr lang="en-US" sz="2000" b="0" dirty="0"/>
              <a:t>. IF user is in bed AND time is between 11:00 p.m. and 06:00, DO turn off all lights in the bedroom</a:t>
            </a:r>
          </a:p>
          <a:p>
            <a:pPr marL="342900" indent="-342900">
              <a:buFont typeface="Arial" panose="020B0604020202020204" pitchFamily="34" charset="0"/>
              <a:buChar char="•"/>
            </a:pPr>
            <a:r>
              <a:rPr lang="en-US" sz="2000" dirty="0"/>
              <a:t>Socialization</a:t>
            </a:r>
            <a:r>
              <a:rPr lang="en-US" sz="2000" b="0" dirty="0"/>
              <a:t>. If tomorrow’s forecast is good DO remind the user to call a friend to plan for a walk together tomorrow</a:t>
            </a:r>
          </a:p>
        </p:txBody>
      </p:sp>
      <p:pic>
        <p:nvPicPr>
          <p:cNvPr id="8" name="Picture 4">
            <a:extLst>
              <a:ext uri="{FF2B5EF4-FFF2-40B4-BE49-F238E27FC236}">
                <a16:creationId xmlns:a16="http://schemas.microsoft.com/office/drawing/2014/main" id="{02CED986-C0DD-2ACF-6BC9-1DE6AB362B28}"/>
              </a:ext>
            </a:extLst>
          </p:cNvPr>
          <p:cNvPicPr>
            <a:picLocks noChangeAspect="1"/>
          </p:cNvPicPr>
          <p:nvPr/>
        </p:nvPicPr>
        <p:blipFill>
          <a:blip r:embed="rId3"/>
          <a:stretch>
            <a:fillRect/>
          </a:stretch>
        </p:blipFill>
        <p:spPr>
          <a:xfrm>
            <a:off x="46931" y="1700808"/>
            <a:ext cx="4056868" cy="4008607"/>
          </a:xfrm>
          <a:prstGeom prst="rect">
            <a:avLst/>
          </a:prstGeom>
        </p:spPr>
      </p:pic>
      <p:sp>
        <p:nvSpPr>
          <p:cNvPr id="13" name="Freccia a destra 12">
            <a:extLst>
              <a:ext uri="{FF2B5EF4-FFF2-40B4-BE49-F238E27FC236}">
                <a16:creationId xmlns:a16="http://schemas.microsoft.com/office/drawing/2014/main" id="{4EF84495-CC68-6386-DB8E-A5F723E76BAC}"/>
              </a:ext>
            </a:extLst>
          </p:cNvPr>
          <p:cNvSpPr/>
          <p:nvPr/>
        </p:nvSpPr>
        <p:spPr>
          <a:xfrm>
            <a:off x="1402107" y="6278679"/>
            <a:ext cx="481966" cy="229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97"/>
          </a:p>
        </p:txBody>
      </p:sp>
      <p:pic>
        <p:nvPicPr>
          <p:cNvPr id="14" name="Picture 2" descr="C:\Users\Giulio\Desktop\elderly\triste.png">
            <a:extLst>
              <a:ext uri="{FF2B5EF4-FFF2-40B4-BE49-F238E27FC236}">
                <a16:creationId xmlns:a16="http://schemas.microsoft.com/office/drawing/2014/main" id="{D8851EBB-E2CD-7DC1-22CF-389F0A9D6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762" y="6020946"/>
            <a:ext cx="633066" cy="8370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Giulio\Desktop\elderly\felice.png">
            <a:extLst>
              <a:ext uri="{FF2B5EF4-FFF2-40B4-BE49-F238E27FC236}">
                <a16:creationId xmlns:a16="http://schemas.microsoft.com/office/drawing/2014/main" id="{E0291F58-0834-8660-2663-2A1285A53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6054138"/>
            <a:ext cx="672194" cy="80386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550DC64D-F6B9-5DB6-46C6-009B91090544}"/>
              </a:ext>
            </a:extLst>
          </p:cNvPr>
          <p:cNvSpPr txBox="1"/>
          <p:nvPr/>
        </p:nvSpPr>
        <p:spPr>
          <a:xfrm>
            <a:off x="21035" y="736594"/>
            <a:ext cx="4676774" cy="738664"/>
          </a:xfrm>
          <a:prstGeom prst="rect">
            <a:avLst/>
          </a:prstGeom>
          <a:noFill/>
        </p:spPr>
        <p:txBody>
          <a:bodyPr wrap="square">
            <a:spAutoFit/>
          </a:bodyPr>
          <a:lstStyle/>
          <a:p>
            <a:r>
              <a:rPr lang="en-US" sz="1400" b="0" dirty="0"/>
              <a:t>Remote Monitoring of End-User Created Automations in Field Trials </a:t>
            </a:r>
            <a:r>
              <a:rPr lang="en-US" sz="1400" b="0" dirty="0" err="1"/>
              <a:t>M.Manca</a:t>
            </a:r>
            <a:r>
              <a:rPr lang="en-US" sz="1400" b="0" dirty="0"/>
              <a:t>, F. Paternò, </a:t>
            </a:r>
            <a:r>
              <a:rPr lang="en-US" sz="1400" b="0" dirty="0" err="1"/>
              <a:t>C.Santoro</a:t>
            </a:r>
            <a:r>
              <a:rPr lang="en-US" sz="1400" b="0" dirty="0"/>
              <a:t>, Journal of Ambient Intelligence and Humanized Computing, 2021</a:t>
            </a:r>
            <a:endParaRPr lang="it-IT" sz="1400" b="0" dirty="0"/>
          </a:p>
        </p:txBody>
      </p:sp>
    </p:spTree>
    <p:extLst>
      <p:ext uri="{BB962C8B-B14F-4D97-AF65-F5344CB8AC3E}">
        <p14:creationId xmlns:p14="http://schemas.microsoft.com/office/powerpoint/2010/main" val="83447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F76DB30C-BCED-4679-B35A-10139B55195D}"/>
              </a:ext>
            </a:extLst>
          </p:cNvPr>
          <p:cNvPicPr>
            <a:picLocks noGrp="1" noChangeAspect="1"/>
          </p:cNvPicPr>
          <p:nvPr>
            <p:ph idx="1"/>
          </p:nvPr>
        </p:nvPicPr>
        <p:blipFill>
          <a:blip r:embed="rId2"/>
          <a:stretch>
            <a:fillRect/>
          </a:stretch>
        </p:blipFill>
        <p:spPr>
          <a:xfrm>
            <a:off x="1705063" y="2288991"/>
            <a:ext cx="5411423" cy="4579894"/>
          </a:xfrm>
        </p:spPr>
      </p:pic>
      <p:sp>
        <p:nvSpPr>
          <p:cNvPr id="6" name="Titolo 5">
            <a:extLst>
              <a:ext uri="{FF2B5EF4-FFF2-40B4-BE49-F238E27FC236}">
                <a16:creationId xmlns:a16="http://schemas.microsoft.com/office/drawing/2014/main" id="{72868DB0-2D3A-494C-81F4-070D1D761501}"/>
              </a:ext>
            </a:extLst>
          </p:cNvPr>
          <p:cNvSpPr>
            <a:spLocks noGrp="1"/>
          </p:cNvSpPr>
          <p:nvPr>
            <p:ph type="title"/>
          </p:nvPr>
        </p:nvSpPr>
        <p:spPr>
          <a:solidFill>
            <a:srgbClr val="65EBFD"/>
          </a:solidFill>
        </p:spPr>
        <p:txBody>
          <a:bodyPr/>
          <a:lstStyle/>
          <a:p>
            <a:r>
              <a:rPr lang="it-IT" sz="3600" b="1" dirty="0" err="1">
                <a:latin typeface="Abadi" panose="020B0604020104020204" pitchFamily="34" charset="0"/>
              </a:rPr>
              <a:t>Personalization</a:t>
            </a:r>
            <a:r>
              <a:rPr lang="it-IT" sz="3600" b="1" dirty="0">
                <a:latin typeface="Abadi" panose="020B0604020104020204" pitchFamily="34" charset="0"/>
              </a:rPr>
              <a:t> in a Paper </a:t>
            </a:r>
            <a:r>
              <a:rPr lang="it-IT" sz="3600" b="1" dirty="0" err="1">
                <a:latin typeface="Abadi" panose="020B0604020104020204" pitchFamily="34" charset="0"/>
              </a:rPr>
              <a:t>Factory</a:t>
            </a:r>
            <a:endParaRPr lang="it-IT" sz="3600" b="1" dirty="0">
              <a:latin typeface="Abadi" panose="020B0604020104020204" pitchFamily="34" charset="0"/>
            </a:endParaRPr>
          </a:p>
        </p:txBody>
      </p:sp>
      <p:sp>
        <p:nvSpPr>
          <p:cNvPr id="2" name="CasellaDiTesto 1">
            <a:extLst>
              <a:ext uri="{FF2B5EF4-FFF2-40B4-BE49-F238E27FC236}">
                <a16:creationId xmlns:a16="http://schemas.microsoft.com/office/drawing/2014/main" id="{253FCC7C-6EF5-4ACB-B1B7-408DD4D0F48C}"/>
              </a:ext>
            </a:extLst>
          </p:cNvPr>
          <p:cNvSpPr txBox="1"/>
          <p:nvPr/>
        </p:nvSpPr>
        <p:spPr>
          <a:xfrm>
            <a:off x="7104452" y="2420888"/>
            <a:ext cx="2376264" cy="3785652"/>
          </a:xfrm>
          <a:prstGeom prst="rect">
            <a:avLst/>
          </a:prstGeom>
          <a:noFill/>
        </p:spPr>
        <p:txBody>
          <a:bodyPr wrap="square" rtlCol="0">
            <a:spAutoFit/>
          </a:bodyPr>
          <a:lstStyle/>
          <a:p>
            <a:pPr marL="342900" indent="-342900">
              <a:buFont typeface="Arial" panose="020B0604020202020204" pitchFamily="34" charset="0"/>
              <a:buChar char="•"/>
            </a:pPr>
            <a:r>
              <a:rPr lang="it-IT" dirty="0" err="1"/>
              <a:t>Goals</a:t>
            </a:r>
            <a:r>
              <a:rPr lang="it-IT" dirty="0"/>
              <a:t>:</a:t>
            </a:r>
          </a:p>
          <a:p>
            <a:pPr marL="342900" indent="-342900">
              <a:buFont typeface="Arial" panose="020B0604020202020204" pitchFamily="34" charset="0"/>
              <a:buChar char="•"/>
            </a:pPr>
            <a:r>
              <a:rPr lang="it-IT" b="0" dirty="0"/>
              <a:t>Efficiency</a:t>
            </a:r>
          </a:p>
          <a:p>
            <a:pPr marL="342900" indent="-342900">
              <a:buFont typeface="Arial" panose="020B0604020202020204" pitchFamily="34" charset="0"/>
              <a:buChar char="•"/>
            </a:pPr>
            <a:r>
              <a:rPr lang="it-IT" b="0" dirty="0"/>
              <a:t>Safety of workers</a:t>
            </a:r>
          </a:p>
          <a:p>
            <a:pPr marL="342900" indent="-342900">
              <a:buFont typeface="Arial" panose="020B0604020202020204" pitchFamily="34" charset="0"/>
              <a:buChar char="•"/>
            </a:pPr>
            <a:r>
              <a:rPr lang="it-IT" b="0" dirty="0" err="1"/>
              <a:t>Quality</a:t>
            </a:r>
            <a:r>
              <a:rPr lang="it-IT" b="0" dirty="0"/>
              <a:t> of production</a:t>
            </a:r>
          </a:p>
          <a:p>
            <a:pPr marL="342900" indent="-342900">
              <a:buFont typeface="Arial" panose="020B0604020202020204" pitchFamily="34" charset="0"/>
              <a:buChar char="•"/>
            </a:pPr>
            <a:r>
              <a:rPr lang="it-IT" b="0" dirty="0" err="1"/>
              <a:t>Predictive</a:t>
            </a:r>
            <a:r>
              <a:rPr lang="it-IT" b="0" dirty="0"/>
              <a:t> </a:t>
            </a:r>
            <a:r>
              <a:rPr lang="it-IT" b="0" dirty="0" err="1"/>
              <a:t>Maintenaince</a:t>
            </a:r>
            <a:endParaRPr lang="it-IT" b="0" dirty="0"/>
          </a:p>
          <a:p>
            <a:endParaRPr lang="it-IT" dirty="0"/>
          </a:p>
          <a:p>
            <a:endParaRPr lang="it-IT" dirty="0"/>
          </a:p>
        </p:txBody>
      </p:sp>
      <p:pic>
        <p:nvPicPr>
          <p:cNvPr id="3" name="Immagine 2">
            <a:extLst>
              <a:ext uri="{FF2B5EF4-FFF2-40B4-BE49-F238E27FC236}">
                <a16:creationId xmlns:a16="http://schemas.microsoft.com/office/drawing/2014/main" id="{D5A8FBBA-08BD-F82E-009E-B927CAE3A7B8}"/>
              </a:ext>
            </a:extLst>
          </p:cNvPr>
          <p:cNvPicPr>
            <a:picLocks noChangeAspect="1"/>
          </p:cNvPicPr>
          <p:nvPr/>
        </p:nvPicPr>
        <p:blipFill>
          <a:blip r:embed="rId3"/>
          <a:stretch>
            <a:fillRect/>
          </a:stretch>
        </p:blipFill>
        <p:spPr>
          <a:xfrm>
            <a:off x="107503" y="908720"/>
            <a:ext cx="1975507" cy="1369386"/>
          </a:xfrm>
          <a:prstGeom prst="rect">
            <a:avLst/>
          </a:prstGeom>
        </p:spPr>
      </p:pic>
      <p:sp>
        <p:nvSpPr>
          <p:cNvPr id="4" name="Rettangolo 3">
            <a:extLst>
              <a:ext uri="{FF2B5EF4-FFF2-40B4-BE49-F238E27FC236}">
                <a16:creationId xmlns:a16="http://schemas.microsoft.com/office/drawing/2014/main" id="{31EF9BAD-62C4-3C64-3966-4E6DFB2E59AD}"/>
              </a:ext>
            </a:extLst>
          </p:cNvPr>
          <p:cNvSpPr/>
          <p:nvPr/>
        </p:nvSpPr>
        <p:spPr>
          <a:xfrm>
            <a:off x="2155588" y="1188256"/>
            <a:ext cx="4648660" cy="738664"/>
          </a:xfrm>
          <a:prstGeom prst="rect">
            <a:avLst/>
          </a:prstGeom>
        </p:spPr>
        <p:txBody>
          <a:bodyPr wrap="square">
            <a:spAutoFit/>
          </a:bodyPr>
          <a:lstStyle/>
          <a:p>
            <a:r>
              <a:rPr lang="en-GB" sz="1400" b="0" dirty="0">
                <a:ea typeface="Times New Roman" panose="02020603050405020304" pitchFamily="18" charset="0"/>
              </a:rPr>
              <a:t>M </a:t>
            </a:r>
            <a:r>
              <a:rPr lang="en-GB" sz="1400" b="0" dirty="0" err="1">
                <a:ea typeface="Times New Roman" panose="02020603050405020304" pitchFamily="18" charset="0"/>
              </a:rPr>
              <a:t>Manca</a:t>
            </a:r>
            <a:r>
              <a:rPr lang="en-GB" sz="1400" b="0" dirty="0">
                <a:ea typeface="Times New Roman" panose="02020603050405020304" pitchFamily="18" charset="0"/>
              </a:rPr>
              <a:t>, F Paternò, C Santoro, End-user development in industrial contexts: the paper mill case study, Behaviour &amp; Information Technology, 2022, </a:t>
            </a:r>
            <a:endParaRPr lang="it-IT" sz="1400" b="0" dirty="0"/>
          </a:p>
        </p:txBody>
      </p:sp>
    </p:spTree>
    <p:extLst>
      <p:ext uri="{BB962C8B-B14F-4D97-AF65-F5344CB8AC3E}">
        <p14:creationId xmlns:p14="http://schemas.microsoft.com/office/powerpoint/2010/main" val="755820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2"/>
          <p:cNvSpPr>
            <a:spLocks noGrp="1"/>
          </p:cNvSpPr>
          <p:nvPr>
            <p:ph type="title"/>
          </p:nvPr>
        </p:nvSpPr>
        <p:spPr>
          <a:xfrm>
            <a:off x="-12994" y="29888"/>
            <a:ext cx="9265513" cy="836711"/>
          </a:xfrm>
          <a:solidFill>
            <a:srgbClr val="65EBFD"/>
          </a:solidFill>
        </p:spPr>
        <p:txBody>
          <a:bodyPr>
            <a:noAutofit/>
          </a:bodyPr>
          <a:lstStyle/>
          <a:p>
            <a:pPr algn="ctr"/>
            <a:r>
              <a:rPr lang="it-IT" sz="3200" b="1" dirty="0"/>
              <a:t>E</a:t>
            </a:r>
            <a:r>
              <a:rPr lang="it-IT" sz="3200" b="1" dirty="0">
                <a:solidFill>
                  <a:srgbClr val="C00000"/>
                </a:solidFill>
              </a:rPr>
              <a:t>nd-user </a:t>
            </a:r>
            <a:r>
              <a:rPr lang="it-IT" sz="3200" b="1" dirty="0" err="1"/>
              <a:t>a</a:t>
            </a:r>
            <a:r>
              <a:rPr lang="it-IT" sz="3200" b="1" dirty="0" err="1">
                <a:solidFill>
                  <a:srgbClr val="C00000"/>
                </a:solidFill>
              </a:rPr>
              <a:t>utomation</a:t>
            </a:r>
            <a:r>
              <a:rPr lang="it-IT" sz="3200" b="1" dirty="0">
                <a:solidFill>
                  <a:srgbClr val="C00000"/>
                </a:solidFill>
              </a:rPr>
              <a:t> </a:t>
            </a:r>
            <a:r>
              <a:rPr lang="it-IT" sz="3200" b="1" dirty="0"/>
              <a:t>d</a:t>
            </a:r>
            <a:r>
              <a:rPr lang="it-IT" sz="3200" b="1" dirty="0">
                <a:solidFill>
                  <a:srgbClr val="C00000"/>
                </a:solidFill>
              </a:rPr>
              <a:t>ebugging</a:t>
            </a:r>
          </a:p>
        </p:txBody>
      </p:sp>
      <p:sp>
        <p:nvSpPr>
          <p:cNvPr id="4" name="Segnaposto piè di pagina 3"/>
          <p:cNvSpPr>
            <a:spLocks noGrp="1"/>
          </p:cNvSpPr>
          <p:nvPr>
            <p:ph type="ftr" sz="quarter" idx="11"/>
          </p:nvPr>
        </p:nvSpPr>
        <p:spPr/>
        <p:txBody>
          <a:bodyPr/>
          <a:lstStyle/>
          <a:p>
            <a:r>
              <a:rPr lang="en-US"/>
              <a:t>Fabio Paternò - Summer School on Digital Interactive Smart Spaces</a:t>
            </a:r>
            <a:endParaRPr lang="it-IT" dirty="0"/>
          </a:p>
        </p:txBody>
      </p:sp>
      <p:sp>
        <p:nvSpPr>
          <p:cNvPr id="6" name="Segnaposto numero diapositiva 5"/>
          <p:cNvSpPr>
            <a:spLocks noGrp="1"/>
          </p:cNvSpPr>
          <p:nvPr>
            <p:ph type="sldNum" sz="quarter" idx="12"/>
          </p:nvPr>
        </p:nvSpPr>
        <p:spPr/>
        <p:txBody>
          <a:bodyPr/>
          <a:lstStyle/>
          <a:p>
            <a:fld id="{0677AACF-CC75-487A-A341-9892F73088CF}" type="slidenum">
              <a:rPr lang="it-IT" smtClean="0"/>
              <a:pPr/>
              <a:t>6</a:t>
            </a:fld>
            <a:endParaRPr lang="it-IT" dirty="0"/>
          </a:p>
        </p:txBody>
      </p:sp>
      <p:pic>
        <p:nvPicPr>
          <p:cNvPr id="2" name="Picture 1"/>
          <p:cNvPicPr>
            <a:picLocks noChangeAspect="1"/>
          </p:cNvPicPr>
          <p:nvPr/>
        </p:nvPicPr>
        <p:blipFill>
          <a:blip r:embed="rId3"/>
          <a:stretch>
            <a:fillRect/>
          </a:stretch>
        </p:blipFill>
        <p:spPr>
          <a:xfrm>
            <a:off x="104195" y="1645146"/>
            <a:ext cx="8935609" cy="5024214"/>
          </a:xfrm>
          <a:prstGeom prst="rect">
            <a:avLst/>
          </a:prstGeom>
        </p:spPr>
      </p:pic>
      <p:sp>
        <p:nvSpPr>
          <p:cNvPr id="7" name="CasellaDiTesto 6">
            <a:extLst>
              <a:ext uri="{FF2B5EF4-FFF2-40B4-BE49-F238E27FC236}">
                <a16:creationId xmlns:a16="http://schemas.microsoft.com/office/drawing/2014/main" id="{80E4AA53-B0FC-97D5-4819-5C4F4E136E38}"/>
              </a:ext>
            </a:extLst>
          </p:cNvPr>
          <p:cNvSpPr txBox="1"/>
          <p:nvPr/>
        </p:nvSpPr>
        <p:spPr>
          <a:xfrm>
            <a:off x="-50146" y="917763"/>
            <a:ext cx="9143999" cy="646331"/>
          </a:xfrm>
          <a:prstGeom prst="rect">
            <a:avLst/>
          </a:prstGeom>
          <a:noFill/>
        </p:spPr>
        <p:txBody>
          <a:bodyPr wrap="square">
            <a:spAutoFit/>
          </a:bodyPr>
          <a:lstStyle/>
          <a:p>
            <a:r>
              <a:rPr lang="it-IT" sz="1800" b="0" dirty="0"/>
              <a:t>M. Manca, F. Paternò, C. Santoro, L. </a:t>
            </a:r>
            <a:r>
              <a:rPr lang="it-IT" sz="1800" b="0" dirty="0" err="1"/>
              <a:t>Corc</a:t>
            </a:r>
            <a:r>
              <a:rPr lang="it-IT" sz="1800" b="0" dirty="0"/>
              <a:t>, </a:t>
            </a:r>
            <a:r>
              <a:rPr lang="it-IT" sz="1800" b="0" dirty="0" err="1"/>
              <a:t>Supporting</a:t>
            </a:r>
            <a:r>
              <a:rPr lang="it-IT" sz="1800" b="0" dirty="0"/>
              <a:t> end-user debugging of trigger-action rules for IoT </a:t>
            </a:r>
            <a:r>
              <a:rPr lang="it-IT" sz="1800" b="0" dirty="0" err="1"/>
              <a:t>applications</a:t>
            </a:r>
            <a:r>
              <a:rPr lang="it-IT" sz="1800" b="0" dirty="0"/>
              <a:t>, International Journal of Human-Computer Studies, 2019, Vol.123, 56-69</a:t>
            </a:r>
          </a:p>
        </p:txBody>
      </p:sp>
    </p:spTree>
    <p:extLst>
      <p:ext uri="{BB962C8B-B14F-4D97-AF65-F5344CB8AC3E}">
        <p14:creationId xmlns:p14="http://schemas.microsoft.com/office/powerpoint/2010/main" val="1672895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8AAD965A-BC10-9613-707B-19B3576B24B7}"/>
              </a:ext>
            </a:extLst>
          </p:cNvPr>
          <p:cNvSpPr>
            <a:spLocks noGrp="1"/>
          </p:cNvSpPr>
          <p:nvPr>
            <p:ph type="sldNum" sz="quarter" idx="12"/>
          </p:nvPr>
        </p:nvSpPr>
        <p:spPr/>
        <p:txBody>
          <a:bodyPr/>
          <a:lstStyle/>
          <a:p>
            <a:fld id="{0677AACF-CC75-487A-A341-9892F73088CF}" type="slidenum">
              <a:rPr lang="it-IT" smtClean="0"/>
              <a:pPr/>
              <a:t>7</a:t>
            </a:fld>
            <a:endParaRPr lang="it-IT" dirty="0"/>
          </a:p>
        </p:txBody>
      </p:sp>
      <p:sp>
        <p:nvSpPr>
          <p:cNvPr id="7" name="Titolo 2">
            <a:extLst>
              <a:ext uri="{FF2B5EF4-FFF2-40B4-BE49-F238E27FC236}">
                <a16:creationId xmlns:a16="http://schemas.microsoft.com/office/drawing/2014/main" id="{5124D3A5-04C0-D36B-F953-903A0D601B45}"/>
              </a:ext>
            </a:extLst>
          </p:cNvPr>
          <p:cNvSpPr>
            <a:spLocks noGrp="1"/>
          </p:cNvSpPr>
          <p:nvPr>
            <p:ph type="title"/>
          </p:nvPr>
        </p:nvSpPr>
        <p:spPr>
          <a:xfrm>
            <a:off x="0" y="0"/>
            <a:ext cx="9144000" cy="872447"/>
          </a:xfrm>
          <a:solidFill>
            <a:srgbClr val="65EBFD"/>
          </a:solidFill>
        </p:spPr>
        <p:txBody>
          <a:bodyPr>
            <a:noAutofit/>
          </a:bodyPr>
          <a:lstStyle/>
          <a:p>
            <a:pPr algn="ctr"/>
            <a:r>
              <a:rPr lang="it-IT" sz="3200" b="1" dirty="0">
                <a:solidFill>
                  <a:srgbClr val="C00000"/>
                </a:solidFill>
              </a:rPr>
              <a:t>Goal-</a:t>
            </a:r>
            <a:r>
              <a:rPr lang="it-IT" sz="3200" b="1" dirty="0" err="1">
                <a:solidFill>
                  <a:srgbClr val="C00000"/>
                </a:solidFill>
              </a:rPr>
              <a:t>based</a:t>
            </a:r>
            <a:r>
              <a:rPr lang="it-IT" sz="3200" b="1" dirty="0">
                <a:solidFill>
                  <a:srgbClr val="C00000"/>
                </a:solidFill>
              </a:rPr>
              <a:t> </a:t>
            </a:r>
            <a:r>
              <a:rPr lang="it-IT" sz="3200" b="1" dirty="0" err="1">
                <a:solidFill>
                  <a:srgbClr val="C00000"/>
                </a:solidFill>
              </a:rPr>
              <a:t>Explanations</a:t>
            </a:r>
            <a:r>
              <a:rPr lang="it-IT" sz="3200" b="1" dirty="0">
                <a:solidFill>
                  <a:srgbClr val="C00000"/>
                </a:solidFill>
              </a:rPr>
              <a:t> with </a:t>
            </a:r>
            <a:r>
              <a:rPr lang="it-IT" sz="3200" b="1" dirty="0" err="1">
                <a:solidFill>
                  <a:srgbClr val="C00000"/>
                </a:solidFill>
              </a:rPr>
              <a:t>ExplainTAP</a:t>
            </a:r>
            <a:endParaRPr lang="it-IT" sz="3200" b="1" dirty="0">
              <a:solidFill>
                <a:srgbClr val="C00000"/>
              </a:solidFill>
            </a:endParaRPr>
          </a:p>
        </p:txBody>
      </p:sp>
      <p:pic>
        <p:nvPicPr>
          <p:cNvPr id="2" name="Picture 1715109585">
            <a:extLst>
              <a:ext uri="{FF2B5EF4-FFF2-40B4-BE49-F238E27FC236}">
                <a16:creationId xmlns:a16="http://schemas.microsoft.com/office/drawing/2014/main" id="{ED380E05-8C73-C04A-1558-FD2306D15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2447680"/>
            <a:ext cx="9144000" cy="3846046"/>
          </a:xfrm>
          <a:prstGeom prst="rect">
            <a:avLst/>
          </a:prstGeom>
          <a:noFill/>
          <a:ln>
            <a:noFill/>
          </a:ln>
        </p:spPr>
      </p:pic>
      <p:sp>
        <p:nvSpPr>
          <p:cNvPr id="4" name="CasellaDiTesto 3">
            <a:extLst>
              <a:ext uri="{FF2B5EF4-FFF2-40B4-BE49-F238E27FC236}">
                <a16:creationId xmlns:a16="http://schemas.microsoft.com/office/drawing/2014/main" id="{F6C4ACDB-B876-A6BA-AB73-D4DD4A790793}"/>
              </a:ext>
            </a:extLst>
          </p:cNvPr>
          <p:cNvSpPr txBox="1"/>
          <p:nvPr/>
        </p:nvSpPr>
        <p:spPr>
          <a:xfrm>
            <a:off x="179512" y="872447"/>
            <a:ext cx="9217024" cy="584775"/>
          </a:xfrm>
          <a:prstGeom prst="rect">
            <a:avLst/>
          </a:prstGeom>
          <a:noFill/>
        </p:spPr>
        <p:txBody>
          <a:bodyPr wrap="square">
            <a:spAutoFit/>
          </a:bodyPr>
          <a:lstStyle/>
          <a:p>
            <a:pPr algn="ctr"/>
            <a:r>
              <a:rPr lang="en-US" sz="1600" b="0" dirty="0"/>
              <a:t>Project on End-User Development of Automations for Explainable Green Smart Homes</a:t>
            </a:r>
          </a:p>
          <a:p>
            <a:pPr algn="ctr"/>
            <a:r>
              <a:rPr lang="en-US" sz="1600" b="0" dirty="0"/>
              <a:t>https://giove.isti.cnr.it/eud4gsh/index.html</a:t>
            </a:r>
          </a:p>
        </p:txBody>
      </p:sp>
    </p:spTree>
    <p:extLst>
      <p:ext uri="{BB962C8B-B14F-4D97-AF65-F5344CB8AC3E}">
        <p14:creationId xmlns:p14="http://schemas.microsoft.com/office/powerpoint/2010/main" val="32862665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FB739049-7DF1-5376-2BD1-5F96841AF2F9}"/>
              </a:ext>
            </a:extLst>
          </p:cNvPr>
          <p:cNvSpPr/>
          <p:nvPr/>
        </p:nvSpPr>
        <p:spPr>
          <a:xfrm>
            <a:off x="21143" y="842814"/>
            <a:ext cx="9144000" cy="60151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1" name="Title 1">
            <a:extLst>
              <a:ext uri="{FF2B5EF4-FFF2-40B4-BE49-F238E27FC236}">
                <a16:creationId xmlns:a16="http://schemas.microsoft.com/office/drawing/2014/main" id="{6BF55EAB-D11B-582A-23CD-66F601B3380D}"/>
              </a:ext>
            </a:extLst>
          </p:cNvPr>
          <p:cNvSpPr txBox="1">
            <a:spLocks/>
          </p:cNvSpPr>
          <p:nvPr/>
        </p:nvSpPr>
        <p:spPr>
          <a:xfrm>
            <a:off x="21143" y="-14436"/>
            <a:ext cx="9144000" cy="857249"/>
          </a:xfrm>
          <a:prstGeom prst="rect">
            <a:avLst/>
          </a:prstGeom>
          <a:solidFill>
            <a:srgbClr val="65EBFD"/>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solidFill>
                  <a:srgbClr val="C00000"/>
                </a:solidFill>
                <a:latin typeface="Abadi" panose="020B0604020104020204" pitchFamily="34" charset="0"/>
              </a:rPr>
              <a:t>State of the Art: Visual Approaches</a:t>
            </a:r>
          </a:p>
        </p:txBody>
      </p:sp>
      <p:pic>
        <p:nvPicPr>
          <p:cNvPr id="3" name="Immagine 2">
            <a:extLst>
              <a:ext uri="{FF2B5EF4-FFF2-40B4-BE49-F238E27FC236}">
                <a16:creationId xmlns:a16="http://schemas.microsoft.com/office/drawing/2014/main" id="{05F66B24-E398-2620-4491-8B4F89FF8BDC}"/>
              </a:ext>
            </a:extLst>
          </p:cNvPr>
          <p:cNvPicPr/>
          <p:nvPr/>
        </p:nvPicPr>
        <p:blipFill rotWithShape="1">
          <a:blip r:embed="rId2" cstate="print">
            <a:extLst>
              <a:ext uri="{28A0092B-C50C-407E-A947-70E740481C1C}">
                <a14:useLocalDpi xmlns:a14="http://schemas.microsoft.com/office/drawing/2010/main" val="0"/>
              </a:ext>
            </a:extLst>
          </a:blip>
          <a:srcRect b="3384"/>
          <a:stretch/>
        </p:blipFill>
        <p:spPr>
          <a:xfrm>
            <a:off x="21142" y="3607343"/>
            <a:ext cx="2994737" cy="2372312"/>
          </a:xfrm>
          <a:prstGeom prst="rect">
            <a:avLst/>
          </a:prstGeom>
        </p:spPr>
      </p:pic>
      <p:pic>
        <p:nvPicPr>
          <p:cNvPr id="5" name="Immagine 9">
            <a:extLst>
              <a:ext uri="{FF2B5EF4-FFF2-40B4-BE49-F238E27FC236}">
                <a16:creationId xmlns:a16="http://schemas.microsoft.com/office/drawing/2014/main" id="{67B05508-D298-E3B8-701B-458BB459816C}"/>
              </a:ext>
            </a:extLst>
          </p:cNvPr>
          <p:cNvPicPr/>
          <p:nvPr/>
        </p:nvPicPr>
        <p:blipFill>
          <a:blip r:embed="rId3"/>
          <a:stretch>
            <a:fillRect/>
          </a:stretch>
        </p:blipFill>
        <p:spPr>
          <a:xfrm>
            <a:off x="5937" y="1245909"/>
            <a:ext cx="2918393" cy="1905904"/>
          </a:xfrm>
          <a:prstGeom prst="rect">
            <a:avLst/>
          </a:prstGeom>
        </p:spPr>
      </p:pic>
      <p:pic>
        <p:nvPicPr>
          <p:cNvPr id="6" name="Immagine 5">
            <a:extLst>
              <a:ext uri="{FF2B5EF4-FFF2-40B4-BE49-F238E27FC236}">
                <a16:creationId xmlns:a16="http://schemas.microsoft.com/office/drawing/2014/main" id="{25073D12-5346-37D3-606E-63B0F53B1D52}"/>
              </a:ext>
            </a:extLst>
          </p:cNvPr>
          <p:cNvPicPr>
            <a:picLocks noChangeAspect="1"/>
          </p:cNvPicPr>
          <p:nvPr/>
        </p:nvPicPr>
        <p:blipFill rotWithShape="1">
          <a:blip r:embed="rId4"/>
          <a:srcRect r="30601"/>
          <a:stretch/>
        </p:blipFill>
        <p:spPr>
          <a:xfrm>
            <a:off x="5653498" y="1943835"/>
            <a:ext cx="3416732" cy="2970330"/>
          </a:xfrm>
          <a:prstGeom prst="rect">
            <a:avLst/>
          </a:prstGeom>
        </p:spPr>
      </p:pic>
      <p:sp>
        <p:nvSpPr>
          <p:cNvPr id="8" name="CasellaDiTesto 7">
            <a:extLst>
              <a:ext uri="{FF2B5EF4-FFF2-40B4-BE49-F238E27FC236}">
                <a16:creationId xmlns:a16="http://schemas.microsoft.com/office/drawing/2014/main" id="{4BE85531-7385-E695-04FB-DD349B00EE2C}"/>
              </a:ext>
            </a:extLst>
          </p:cNvPr>
          <p:cNvSpPr txBox="1"/>
          <p:nvPr/>
        </p:nvSpPr>
        <p:spPr>
          <a:xfrm>
            <a:off x="66799" y="896108"/>
            <a:ext cx="2754305" cy="338554"/>
          </a:xfrm>
          <a:prstGeom prst="rect">
            <a:avLst/>
          </a:prstGeom>
          <a:noFill/>
        </p:spPr>
        <p:txBody>
          <a:bodyPr wrap="square" rtlCol="0">
            <a:spAutoFit/>
          </a:bodyPr>
          <a:lstStyle/>
          <a:p>
            <a:pPr algn="ctr"/>
            <a:r>
              <a:rPr lang="it-IT" sz="1600" dirty="0" err="1">
                <a:latin typeface="Abadi" panose="020B0604020104020204" pitchFamily="34" charset="0"/>
              </a:rPr>
              <a:t>Wizard</a:t>
            </a:r>
            <a:r>
              <a:rPr lang="it-IT" sz="1600" dirty="0">
                <a:latin typeface="Abadi" panose="020B0604020104020204" pitchFamily="34" charset="0"/>
              </a:rPr>
              <a:t> - TAREME</a:t>
            </a:r>
          </a:p>
        </p:txBody>
      </p:sp>
      <p:sp>
        <p:nvSpPr>
          <p:cNvPr id="2" name="CasellaDiTesto 1">
            <a:extLst>
              <a:ext uri="{FF2B5EF4-FFF2-40B4-BE49-F238E27FC236}">
                <a16:creationId xmlns:a16="http://schemas.microsoft.com/office/drawing/2014/main" id="{DD7ED600-E621-D247-B858-9A469D7E87B2}"/>
              </a:ext>
            </a:extLst>
          </p:cNvPr>
          <p:cNvSpPr txBox="1"/>
          <p:nvPr/>
        </p:nvSpPr>
        <p:spPr>
          <a:xfrm>
            <a:off x="2797837" y="3250657"/>
            <a:ext cx="2754305" cy="323165"/>
          </a:xfrm>
          <a:prstGeom prst="rect">
            <a:avLst/>
          </a:prstGeom>
          <a:noFill/>
        </p:spPr>
        <p:txBody>
          <a:bodyPr wrap="square" rtlCol="0">
            <a:spAutoFit/>
          </a:bodyPr>
          <a:lstStyle/>
          <a:p>
            <a:pPr algn="ctr"/>
            <a:r>
              <a:rPr lang="it-IT" sz="1500" dirty="0">
                <a:latin typeface="Abadi" panose="020B0604020104020204" pitchFamily="34" charset="0"/>
              </a:rPr>
              <a:t>Alexa</a:t>
            </a:r>
          </a:p>
        </p:txBody>
      </p:sp>
      <p:pic>
        <p:nvPicPr>
          <p:cNvPr id="18" name="Immagine 17">
            <a:extLst>
              <a:ext uri="{FF2B5EF4-FFF2-40B4-BE49-F238E27FC236}">
                <a16:creationId xmlns:a16="http://schemas.microsoft.com/office/drawing/2014/main" id="{DAAB9963-236B-469F-4AB5-2B92413AE0E9}"/>
              </a:ext>
            </a:extLst>
          </p:cNvPr>
          <p:cNvPicPr>
            <a:picLocks noChangeAspect="1"/>
          </p:cNvPicPr>
          <p:nvPr/>
        </p:nvPicPr>
        <p:blipFill>
          <a:blip r:embed="rId5"/>
          <a:stretch>
            <a:fillRect/>
          </a:stretch>
        </p:blipFill>
        <p:spPr>
          <a:xfrm>
            <a:off x="3115265" y="3517901"/>
            <a:ext cx="2523535" cy="2461753"/>
          </a:xfrm>
          <a:prstGeom prst="rect">
            <a:avLst/>
          </a:prstGeom>
        </p:spPr>
      </p:pic>
      <p:pic>
        <p:nvPicPr>
          <p:cNvPr id="20" name="Immagine 19" descr="Immagine che contiene testo, schermata, Carattere, numero&#10;&#10;Descrizione generata automaticamente">
            <a:extLst>
              <a:ext uri="{FF2B5EF4-FFF2-40B4-BE49-F238E27FC236}">
                <a16:creationId xmlns:a16="http://schemas.microsoft.com/office/drawing/2014/main" id="{A72FFD09-6970-5942-BC7F-CAA30D90F0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7002" y="1478714"/>
            <a:ext cx="2090469" cy="1864846"/>
          </a:xfrm>
          <a:prstGeom prst="rect">
            <a:avLst/>
          </a:prstGeom>
        </p:spPr>
      </p:pic>
      <p:sp>
        <p:nvSpPr>
          <p:cNvPr id="4" name="CasellaDiTesto 3">
            <a:extLst>
              <a:ext uri="{FF2B5EF4-FFF2-40B4-BE49-F238E27FC236}">
                <a16:creationId xmlns:a16="http://schemas.microsoft.com/office/drawing/2014/main" id="{5A25E55C-A4C2-7DE2-A725-34037284F992}"/>
              </a:ext>
            </a:extLst>
          </p:cNvPr>
          <p:cNvSpPr txBox="1"/>
          <p:nvPr/>
        </p:nvSpPr>
        <p:spPr>
          <a:xfrm>
            <a:off x="0" y="6200596"/>
            <a:ext cx="3107352" cy="369332"/>
          </a:xfrm>
          <a:prstGeom prst="rect">
            <a:avLst/>
          </a:prstGeom>
          <a:noFill/>
        </p:spPr>
        <p:txBody>
          <a:bodyPr wrap="square" rtlCol="0">
            <a:spAutoFit/>
          </a:bodyPr>
          <a:lstStyle/>
          <a:p>
            <a:pPr algn="ctr"/>
            <a:r>
              <a:rPr lang="it-IT" sz="1800" dirty="0">
                <a:latin typeface="Abadi" panose="020B0604020104020204" pitchFamily="34" charset="0"/>
              </a:rPr>
              <a:t>Data Flow - </a:t>
            </a:r>
            <a:r>
              <a:rPr lang="it-IT" sz="1800" dirty="0" err="1">
                <a:latin typeface="Abadi" panose="020B0604020104020204" pitchFamily="34" charset="0"/>
              </a:rPr>
              <a:t>NodeRed</a:t>
            </a:r>
            <a:endParaRPr lang="it-IT" sz="1800" dirty="0">
              <a:latin typeface="Abadi" panose="020B0604020104020204" pitchFamily="34" charset="0"/>
            </a:endParaRPr>
          </a:p>
        </p:txBody>
      </p:sp>
      <p:sp>
        <p:nvSpPr>
          <p:cNvPr id="9" name="CasellaDiTesto 8">
            <a:extLst>
              <a:ext uri="{FF2B5EF4-FFF2-40B4-BE49-F238E27FC236}">
                <a16:creationId xmlns:a16="http://schemas.microsoft.com/office/drawing/2014/main" id="{0238E788-312C-36B3-1002-964225839F91}"/>
              </a:ext>
            </a:extLst>
          </p:cNvPr>
          <p:cNvSpPr txBox="1"/>
          <p:nvPr/>
        </p:nvSpPr>
        <p:spPr>
          <a:xfrm>
            <a:off x="6036648" y="5013176"/>
            <a:ext cx="3107352" cy="369332"/>
          </a:xfrm>
          <a:prstGeom prst="rect">
            <a:avLst/>
          </a:prstGeom>
          <a:noFill/>
        </p:spPr>
        <p:txBody>
          <a:bodyPr wrap="square" rtlCol="0">
            <a:spAutoFit/>
          </a:bodyPr>
          <a:lstStyle/>
          <a:p>
            <a:pPr algn="ctr"/>
            <a:r>
              <a:rPr lang="it-IT" sz="1800" dirty="0">
                <a:latin typeface="Abadi" panose="020B0604020104020204" pitchFamily="34" charset="0"/>
              </a:rPr>
              <a:t>Block-</a:t>
            </a:r>
            <a:r>
              <a:rPr lang="it-IT" sz="1800" dirty="0" err="1">
                <a:latin typeface="Abadi" panose="020B0604020104020204" pitchFamily="34" charset="0"/>
              </a:rPr>
              <a:t>based</a:t>
            </a:r>
            <a:r>
              <a:rPr lang="it-IT" sz="1800" dirty="0">
                <a:latin typeface="Abadi" panose="020B0604020104020204" pitchFamily="34" charset="0"/>
              </a:rPr>
              <a:t> - </a:t>
            </a:r>
            <a:r>
              <a:rPr lang="it-IT" sz="1800" dirty="0" err="1">
                <a:latin typeface="Abadi" panose="020B0604020104020204" pitchFamily="34" charset="0"/>
              </a:rPr>
              <a:t>BlockComposer</a:t>
            </a:r>
            <a:endParaRPr lang="it-IT" sz="1800" dirty="0">
              <a:latin typeface="Abadi" panose="020B0604020104020204" pitchFamily="34" charset="0"/>
            </a:endParaRPr>
          </a:p>
        </p:txBody>
      </p:sp>
    </p:spTree>
    <p:extLst>
      <p:ext uri="{BB962C8B-B14F-4D97-AF65-F5344CB8AC3E}">
        <p14:creationId xmlns:p14="http://schemas.microsoft.com/office/powerpoint/2010/main" val="2604391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D0E129-35AF-70B8-E158-7F124B7B0C2F}"/>
              </a:ext>
            </a:extLst>
          </p:cNvPr>
          <p:cNvSpPr txBox="1"/>
          <p:nvPr/>
        </p:nvSpPr>
        <p:spPr>
          <a:xfrm>
            <a:off x="0" y="1601213"/>
            <a:ext cx="5146842" cy="5262979"/>
          </a:xfrm>
          <a:prstGeom prst="rect">
            <a:avLst/>
          </a:prstGeom>
          <a:noFill/>
        </p:spPr>
        <p:txBody>
          <a:bodyPr wrap="square" rtlCol="0">
            <a:spAutoFit/>
          </a:bodyPr>
          <a:lstStyle/>
          <a:p>
            <a:pPr marL="342900" indent="-342900">
              <a:buFont typeface="Arial" panose="020B0604020202020204" pitchFamily="34" charset="0"/>
              <a:buChar char="•"/>
            </a:pPr>
            <a:r>
              <a:rPr lang="en-US" b="0" dirty="0"/>
              <a:t>Avoid using special devices that many do not have</a:t>
            </a:r>
          </a:p>
          <a:p>
            <a:pPr marL="342900" indent="-342900">
              <a:buFont typeface="Arial" panose="020B0604020202020204" pitchFamily="34" charset="0"/>
              <a:buChar char="•"/>
            </a:pPr>
            <a:r>
              <a:rPr lang="en-US" b="0" dirty="0"/>
              <a:t>Possibility of direct interaction with the object of interest</a:t>
            </a:r>
          </a:p>
          <a:p>
            <a:pPr marL="342900" indent="-342900">
              <a:buFont typeface="Arial" panose="020B0604020202020204" pitchFamily="34" charset="0"/>
              <a:buChar char="•"/>
            </a:pPr>
            <a:r>
              <a:rPr lang="en-US" b="0" dirty="0"/>
              <a:t>Possibility of monitoring nearby automations while moving, also at different levels of granularity (object, room)</a:t>
            </a:r>
          </a:p>
          <a:p>
            <a:pPr marL="342900" indent="-342900">
              <a:buFont typeface="Arial" panose="020B0604020202020204" pitchFamily="34" charset="0"/>
              <a:buChar char="•"/>
            </a:pPr>
            <a:r>
              <a:rPr lang="en-US" b="0" dirty="0"/>
              <a:t>Ability to select a real object directly and know the automations that involve it</a:t>
            </a:r>
          </a:p>
          <a:p>
            <a:pPr marL="342900" indent="-342900">
              <a:buFont typeface="Arial" panose="020B0604020202020204" pitchFamily="34" charset="0"/>
              <a:buChar char="•"/>
            </a:pPr>
            <a:r>
              <a:rPr lang="en-US" b="0" dirty="0"/>
              <a:t>Ability to create new automations</a:t>
            </a:r>
          </a:p>
          <a:p>
            <a:pPr marL="342900" indent="-342900">
              <a:buFont typeface="Arial" panose="020B0604020202020204" pitchFamily="34" charset="0"/>
              <a:buChar char="•"/>
            </a:pPr>
            <a:r>
              <a:rPr lang="en-US" b="0" dirty="0"/>
              <a:t>Ability to modify existing automations</a:t>
            </a:r>
            <a:endParaRPr lang="en-GB" b="0" dirty="0">
              <a:latin typeface="+mn-lt"/>
            </a:endParaRPr>
          </a:p>
        </p:txBody>
      </p:sp>
      <p:sp>
        <p:nvSpPr>
          <p:cNvPr id="15" name="Slide Number Placeholder 14">
            <a:extLst>
              <a:ext uri="{FF2B5EF4-FFF2-40B4-BE49-F238E27FC236}">
                <a16:creationId xmlns:a16="http://schemas.microsoft.com/office/drawing/2014/main" id="{362960A5-CFFA-B32D-5F2C-1612FFF3239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203582C-BD8D-4EB7-85AD-3BD79614B776}" type="slidenum">
              <a:rPr lang="en-GB" smtClean="0"/>
              <a:pPr/>
              <a:t>9</a:t>
            </a:fld>
            <a:endParaRPr lang="en-GB"/>
          </a:p>
        </p:txBody>
      </p:sp>
      <p:sp>
        <p:nvSpPr>
          <p:cNvPr id="8" name="Title 1">
            <a:extLst>
              <a:ext uri="{FF2B5EF4-FFF2-40B4-BE49-F238E27FC236}">
                <a16:creationId xmlns:a16="http://schemas.microsoft.com/office/drawing/2014/main" id="{57FC2BC7-49A5-8BBE-DCA2-790C97809039}"/>
              </a:ext>
            </a:extLst>
          </p:cNvPr>
          <p:cNvSpPr txBox="1">
            <a:spLocks/>
          </p:cNvSpPr>
          <p:nvPr/>
        </p:nvSpPr>
        <p:spPr>
          <a:xfrm>
            <a:off x="0" y="0"/>
            <a:ext cx="9144000" cy="783725"/>
          </a:xfrm>
          <a:prstGeom prst="rect">
            <a:avLst/>
          </a:prstGeom>
          <a:solidFill>
            <a:srgbClr val="65EBFD"/>
          </a:solidFill>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rgbClr val="C00000"/>
                </a:solidFill>
                <a:latin typeface="Trebuchet MS" panose="020B0603020202020204" pitchFamily="34" charset="0"/>
              </a:rPr>
              <a:t>Mobile augmented reality for home automations EUD with recommendations</a:t>
            </a:r>
            <a:endParaRPr lang="en-GB" sz="3200" dirty="0">
              <a:solidFill>
                <a:srgbClr val="C00000"/>
              </a:solidFill>
              <a:latin typeface="Abadi" panose="020B0604020104020204" pitchFamily="34" charset="0"/>
            </a:endParaRPr>
          </a:p>
        </p:txBody>
      </p:sp>
      <p:sp>
        <p:nvSpPr>
          <p:cNvPr id="2" name="Rettangolo 1">
            <a:extLst>
              <a:ext uri="{FF2B5EF4-FFF2-40B4-BE49-F238E27FC236}">
                <a16:creationId xmlns:a16="http://schemas.microsoft.com/office/drawing/2014/main" id="{B010BFCA-7488-F6D0-CC97-2A58EC2D6F5D}"/>
              </a:ext>
            </a:extLst>
          </p:cNvPr>
          <p:cNvSpPr/>
          <p:nvPr/>
        </p:nvSpPr>
        <p:spPr>
          <a:xfrm>
            <a:off x="0" y="864248"/>
            <a:ext cx="8941069" cy="461665"/>
          </a:xfrm>
          <a:prstGeom prst="rect">
            <a:avLst/>
          </a:prstGeom>
        </p:spPr>
        <p:txBody>
          <a:bodyPr wrap="square">
            <a:spAutoFit/>
          </a:bodyPr>
          <a:lstStyle/>
          <a:p>
            <a:r>
              <a:rPr lang="en-US" sz="1200" b="0" i="0" u="none" strike="noStrike" baseline="0" dirty="0">
                <a:solidFill>
                  <a:srgbClr val="000000"/>
                </a:solidFill>
                <a:latin typeface="Linux Libertine"/>
              </a:rPr>
              <a:t>A. Mattioli and F. Paternò. 2023. A Mobile Augmented Reality App for Creating, Controlling, Recommending Automations in Smart Homes. In </a:t>
            </a:r>
            <a:r>
              <a:rPr lang="en-US" sz="1200" b="0" i="1" u="none" strike="noStrike" baseline="0" dirty="0">
                <a:solidFill>
                  <a:srgbClr val="000000"/>
                </a:solidFill>
                <a:latin typeface="Linux Libertine"/>
              </a:rPr>
              <a:t>Proceedings of the ACM on Human-Computer Interaction, </a:t>
            </a:r>
            <a:r>
              <a:rPr lang="en-US" sz="1200" b="0" i="0" u="none" strike="noStrike" baseline="0" dirty="0">
                <a:solidFill>
                  <a:srgbClr val="000000"/>
                </a:solidFill>
                <a:latin typeface="Linux Libertine"/>
              </a:rPr>
              <a:t>Vol. 7, MHCI, Article 195 (September 2023) </a:t>
            </a:r>
            <a:endParaRPr lang="en-US" sz="1200" b="0" dirty="0">
              <a:cs typeface="Times New Roman" panose="02020603050405020304" pitchFamily="18" charset="0"/>
            </a:endParaRPr>
          </a:p>
        </p:txBody>
      </p:sp>
      <p:pic>
        <p:nvPicPr>
          <p:cNvPr id="9" name="AR_short_sub">
            <a:hlinkClick r:id="" action="ppaction://media"/>
            <a:extLst>
              <a:ext uri="{FF2B5EF4-FFF2-40B4-BE49-F238E27FC236}">
                <a16:creationId xmlns:a16="http://schemas.microsoft.com/office/drawing/2014/main" id="{519E0EA2-CCA3-D636-995A-28A1267851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96136" y="1471569"/>
            <a:ext cx="3024336" cy="5376598"/>
          </a:xfrm>
          <a:prstGeom prst="rect">
            <a:avLst/>
          </a:prstGeom>
        </p:spPr>
      </p:pic>
    </p:spTree>
    <p:extLst>
      <p:ext uri="{BB962C8B-B14F-4D97-AF65-F5344CB8AC3E}">
        <p14:creationId xmlns:p14="http://schemas.microsoft.com/office/powerpoint/2010/main" val="126559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32.9|13.4"/>
</p:tagLst>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1138</Words>
  <Application>Microsoft Office PowerPoint</Application>
  <PresentationFormat>Lettera USA (21,6x27,9 cm)</PresentationFormat>
  <Paragraphs>168</Paragraphs>
  <Slides>14</Slides>
  <Notes>6</Notes>
  <HiddenSlides>0</HiddenSlides>
  <MMClips>1</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14</vt:i4>
      </vt:variant>
    </vt:vector>
  </HeadingPairs>
  <TitlesOfParts>
    <vt:vector size="28" baseType="lpstr">
      <vt:lpstr>Abadi</vt:lpstr>
      <vt:lpstr>-apple-system</vt:lpstr>
      <vt:lpstr>Arial</vt:lpstr>
      <vt:lpstr>Calibri</vt:lpstr>
      <vt:lpstr>Consolas</vt:lpstr>
      <vt:lpstr>Farro</vt:lpstr>
      <vt:lpstr>Linux Libertine</vt:lpstr>
      <vt:lpstr>Poppins</vt:lpstr>
      <vt:lpstr>Roboto</vt:lpstr>
      <vt:lpstr>Tahoma</vt:lpstr>
      <vt:lpstr>Times New Roman</vt:lpstr>
      <vt:lpstr>Trebuchet MS</vt:lpstr>
      <vt:lpstr>Wingdings</vt:lpstr>
      <vt:lpstr>Struttura predefinita</vt:lpstr>
      <vt:lpstr>Presentazione standard di PowerPoint</vt:lpstr>
      <vt:lpstr>People Role in Daily Automations Creation</vt:lpstr>
      <vt:lpstr>Presentazione standard di PowerPoint</vt:lpstr>
      <vt:lpstr>Presentazione standard di PowerPoint</vt:lpstr>
      <vt:lpstr>Personalization in a Paper Factory</vt:lpstr>
      <vt:lpstr>End-user automation debugging</vt:lpstr>
      <vt:lpstr>Goal-based Explanations with ExplainTAP</vt:lpstr>
      <vt:lpstr>Presentazione standard di PowerPoint</vt:lpstr>
      <vt:lpstr>Presentazione standard di PowerPoint</vt:lpstr>
      <vt:lpstr>Intelligent Recommendation</vt:lpstr>
      <vt:lpstr>Creating automations with ChatGPT support</vt:lpstr>
      <vt:lpstr>The Approach can be Extended to Robots !</vt:lpstr>
      <vt:lpstr>Personalised Train the Brain Exercises</vt:lpstr>
      <vt:lpstr>Presentazione standard di PowerPoint</vt:lpstr>
    </vt:vector>
  </TitlesOfParts>
  <Company>UB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Paolo Buono</dc:creator>
  <cp:lastModifiedBy>FABIO PATERNO'</cp:lastModifiedBy>
  <cp:revision>1179</cp:revision>
  <cp:lastPrinted>2015-03-15T11:16:34Z</cp:lastPrinted>
  <dcterms:created xsi:type="dcterms:W3CDTF">2002-05-20T11:50:50Z</dcterms:created>
  <dcterms:modified xsi:type="dcterms:W3CDTF">2024-04-19T07:34:48Z</dcterms:modified>
</cp:coreProperties>
</file>